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sldIdLst>
    <p:sldId id="256" r:id="rId2"/>
    <p:sldId id="257" r:id="rId3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4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BD9"/>
    <a:srgbClr val="348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1" autoAdjust="0"/>
    <p:restoredTop sz="94675" autoAdjust="0"/>
  </p:normalViewPr>
  <p:slideViewPr>
    <p:cSldViewPr snapToGrid="0" showGuides="1">
      <p:cViewPr>
        <p:scale>
          <a:sx n="50" d="100"/>
          <a:sy n="50" d="100"/>
        </p:scale>
        <p:origin x="1156" y="-40"/>
      </p:cViewPr>
      <p:guideLst>
        <p:guide orient="horz" pos="3368"/>
        <p:guide pos="4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1968" y="51"/>
      </p:cViewPr>
      <p:guideLst>
        <p:guide orient="horz" pos="2880"/>
        <p:guide pos="2160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寺隆明" userId="5df4e917-2931-45b2-8a0f-56059e2efcb2" providerId="ADAL" clId="{A607D2EF-F053-4BD8-8503-01A717055353}"/>
    <pc:docChg chg="custSel modSld">
      <pc:chgData name="小寺隆明" userId="5df4e917-2931-45b2-8a0f-56059e2efcb2" providerId="ADAL" clId="{A607D2EF-F053-4BD8-8503-01A717055353}" dt="2026-03-13T07:33:22.476" v="0" actId="478"/>
      <pc:docMkLst>
        <pc:docMk/>
      </pc:docMkLst>
      <pc:sldChg chg="delSp mod">
        <pc:chgData name="小寺隆明" userId="5df4e917-2931-45b2-8a0f-56059e2efcb2" providerId="ADAL" clId="{A607D2EF-F053-4BD8-8503-01A717055353}" dt="2026-03-13T07:33:22.476" v="0" actId="478"/>
        <pc:sldMkLst>
          <pc:docMk/>
          <pc:sldMk cId="1786883071" sldId="257"/>
        </pc:sldMkLst>
        <pc:cxnChg chg="del">
          <ac:chgData name="小寺隆明" userId="5df4e917-2931-45b2-8a0f-56059e2efcb2" providerId="ADAL" clId="{A607D2EF-F053-4BD8-8503-01A717055353}" dt="2026-03-13T07:33:22.476" v="0" actId="478"/>
          <ac:cxnSpMkLst>
            <pc:docMk/>
            <pc:sldMk cId="1786883071" sldId="257"/>
            <ac:cxnSpMk id="18" creationId="{6CDAD8E8-F647-B949-BDF1-5B30A593D74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CB439-6B64-4783-BF67-F0E58D80C91E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75B4B-A7C8-4542-9BFE-C7DC79F54C5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07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574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3148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721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6295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869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9443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1016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2590" algn="l" defTabSz="1043148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75B4B-A7C8-4542-9BFE-C7DC79F54C5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31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FE4B-B2DC-01F7-80A0-C84FAA36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0BEFF8-D5F7-8612-0687-40E7786BB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EB37D40-3D11-28D5-D031-0ABAAA969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DBA123-5751-8A01-523A-A8BEECEC94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75B4B-A7C8-4542-9BFE-C7DC79F54C5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014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51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709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30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7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82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82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82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32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02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06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10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14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20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41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844C2-D794-4023-9656-7C8EAC0E5CC5}" type="datetimeFigureOut">
              <a:rPr kumimoji="1" lang="ja-JP" altLang="en-US" smtClean="0"/>
              <a:t>2026/3/13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A29D0-86E5-4AED-A55C-F8B18CDAF3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58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kumimoji="1"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upport-alc@tokai-denshi.co.j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support.tokai-denshi.co.jp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26" Type="http://schemas.openxmlformats.org/officeDocument/2006/relationships/image" Target="../media/image12.png"/><Relationship Id="rId3" Type="http://schemas.openxmlformats.org/officeDocument/2006/relationships/image" Target="../media/image16.jpg"/><Relationship Id="rId21" Type="http://schemas.openxmlformats.org/officeDocument/2006/relationships/image" Target="../media/image34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5" Type="http://schemas.openxmlformats.org/officeDocument/2006/relationships/hyperlink" Target="https://support.tokai-denshi.co.jp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24" Type="http://schemas.openxmlformats.org/officeDocument/2006/relationships/image" Target="../media/image11.jpeg"/><Relationship Id="rId32" Type="http://schemas.openxmlformats.org/officeDocument/2006/relationships/image" Target="../media/image1.pn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23" Type="http://schemas.openxmlformats.org/officeDocument/2006/relationships/image" Target="../media/image36.png"/><Relationship Id="rId28" Type="http://schemas.openxmlformats.org/officeDocument/2006/relationships/image" Target="../media/image13.png"/><Relationship Id="rId10" Type="http://schemas.openxmlformats.org/officeDocument/2006/relationships/image" Target="../media/image23.jpg"/><Relationship Id="rId19" Type="http://schemas.openxmlformats.org/officeDocument/2006/relationships/image" Target="../media/image32.png"/><Relationship Id="rId31" Type="http://schemas.openxmlformats.org/officeDocument/2006/relationships/image" Target="../media/image39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png"/><Relationship Id="rId27" Type="http://schemas.openxmlformats.org/officeDocument/2006/relationships/hyperlink" Target="mailto:support-alc@tokai-denshi.co.jp" TargetMode="External"/><Relationship Id="rId30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アイコ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5A233F8-ACD6-5CEF-86B0-1F631B0C7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9175"/>
            <a:ext cx="5293532" cy="874201"/>
          </a:xfrm>
          <a:prstGeom prst="rect">
            <a:avLst/>
          </a:prstGeom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3B61B451-72BF-F295-C3B4-7DA8E5EBF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361" y="6359229"/>
            <a:ext cx="1637561" cy="30419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B66A2CC-DE80-A297-5DC1-DD814AF72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305" y="2307141"/>
            <a:ext cx="1637561" cy="30419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60B4F1B9-0634-2533-38B2-30EBBA0015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45" r="1184" b="63841"/>
          <a:stretch>
            <a:fillRect/>
          </a:stretch>
        </p:blipFill>
        <p:spPr>
          <a:xfrm>
            <a:off x="9760648" y="2334259"/>
            <a:ext cx="4891850" cy="9971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平行四辺形 1">
            <a:extLst>
              <a:ext uri="{FF2B5EF4-FFF2-40B4-BE49-F238E27FC236}">
                <a16:creationId xmlns:a16="http://schemas.microsoft.com/office/drawing/2014/main" id="{A9086C99-70CF-8D11-4D4B-EC745CC33845}"/>
              </a:ext>
            </a:extLst>
          </p:cNvPr>
          <p:cNvSpPr>
            <a:spLocks/>
          </p:cNvSpPr>
          <p:nvPr/>
        </p:nvSpPr>
        <p:spPr>
          <a:xfrm>
            <a:off x="11727805" y="641813"/>
            <a:ext cx="3227646" cy="213105"/>
          </a:xfrm>
          <a:prstGeom prst="parallelogram">
            <a:avLst>
              <a:gd name="adj" fmla="val 995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905ADF-64B0-8CD6-F389-0DBA9580D4C9}"/>
              </a:ext>
            </a:extLst>
          </p:cNvPr>
          <p:cNvSpPr txBox="1">
            <a:spLocks/>
          </p:cNvSpPr>
          <p:nvPr/>
        </p:nvSpPr>
        <p:spPr>
          <a:xfrm>
            <a:off x="5601026" y="173388"/>
            <a:ext cx="652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i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クイックスタートガイド</a:t>
            </a:r>
            <a:endParaRPr kumimoji="1" lang="en-US" altLang="ja-JP" sz="4800" i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A1D83FD-7A7C-33E7-CCB5-82C65EACCF43}"/>
              </a:ext>
            </a:extLst>
          </p:cNvPr>
          <p:cNvSpPr txBox="1">
            <a:spLocks/>
          </p:cNvSpPr>
          <p:nvPr/>
        </p:nvSpPr>
        <p:spPr>
          <a:xfrm>
            <a:off x="497721" y="4884929"/>
            <a:ext cx="6802622" cy="582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ログイン画面（</a:t>
            </a:r>
            <a:r>
              <a:rPr lang="en-US" altLang="ja-JP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https://www.ansober-pro.com/login</a:t>
            </a:r>
            <a:r>
              <a:rPr lang="ja-JP" altLang="ja-JP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）へアクセスをしてください。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弊社より発行いたしました</a:t>
            </a:r>
            <a:r>
              <a:rPr lang="ja-JP" altLang="ja-JP" sz="1050" u="sng" kern="1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「スペース」「ログイン</a:t>
            </a:r>
            <a:r>
              <a:rPr lang="en-US" altLang="ja-JP" sz="1050" u="sng" kern="1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ID</a:t>
            </a:r>
            <a:r>
              <a:rPr lang="ja-JP" altLang="ja-JP" sz="1050" u="sng" kern="1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」「パスワード」</a:t>
            </a:r>
            <a:r>
              <a:rPr lang="ja-JP" altLang="ja-JP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を入力しログインしてください</a:t>
            </a: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D55EC6D-57ED-35FC-6E21-AC05B4FA0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339" y="3526978"/>
            <a:ext cx="2534348" cy="1692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28BAACED-9831-A670-F7E7-0ED88EF6A119}"/>
              </a:ext>
            </a:extLst>
          </p:cNvPr>
          <p:cNvCxnSpPr>
            <a:cxnSpLocks/>
          </p:cNvCxnSpPr>
          <p:nvPr/>
        </p:nvCxnSpPr>
        <p:spPr>
          <a:xfrm>
            <a:off x="8949075" y="4131952"/>
            <a:ext cx="0" cy="2464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CCBAA6-521D-E2F3-FC21-12253DF40A7E}"/>
              </a:ext>
            </a:extLst>
          </p:cNvPr>
          <p:cNvSpPr txBox="1">
            <a:spLocks/>
          </p:cNvSpPr>
          <p:nvPr/>
        </p:nvSpPr>
        <p:spPr>
          <a:xfrm>
            <a:off x="9698970" y="4096576"/>
            <a:ext cx="2623295" cy="4886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ja-JP" altLang="en-US" sz="1050" dirty="0">
                <a:latin typeface="+mn-ea"/>
              </a:rPr>
              <a:t>②拠点名を入力後、登録を</a:t>
            </a:r>
            <a:endParaRPr kumimoji="1" lang="en-US" altLang="ja-JP" sz="1050" dirty="0">
              <a:latin typeface="+mn-ea"/>
            </a:endParaRPr>
          </a:p>
          <a:p>
            <a:r>
              <a:rPr kumimoji="1" lang="ja-JP" altLang="en-US" sz="1050" dirty="0">
                <a:latin typeface="+mn-ea"/>
              </a:rPr>
              <a:t>　押して新規登録となります。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E392185-92F6-E88E-1674-1DD1993B8F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79" r="19813" b="1313"/>
          <a:stretch/>
        </p:blipFill>
        <p:spPr>
          <a:xfrm>
            <a:off x="5343110" y="7196801"/>
            <a:ext cx="1837719" cy="22083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3F179A5-AE02-979A-A3A1-144618B10D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65" t="6591" b="63825"/>
          <a:stretch>
            <a:fillRect/>
          </a:stretch>
        </p:blipFill>
        <p:spPr>
          <a:xfrm>
            <a:off x="2578665" y="6366733"/>
            <a:ext cx="4602164" cy="7401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B3BEAA47-3689-551B-377B-CD9560982CD9}"/>
              </a:ext>
            </a:extLst>
          </p:cNvPr>
          <p:cNvCxnSpPr>
            <a:cxnSpLocks/>
          </p:cNvCxnSpPr>
          <p:nvPr/>
        </p:nvCxnSpPr>
        <p:spPr>
          <a:xfrm flipV="1">
            <a:off x="8512998" y="3644624"/>
            <a:ext cx="1255755" cy="85575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383E2774-B8AA-03AC-6021-56A6F4C50964}"/>
              </a:ext>
            </a:extLst>
          </p:cNvPr>
          <p:cNvSpPr>
            <a:spLocks/>
          </p:cNvSpPr>
          <p:nvPr/>
        </p:nvSpPr>
        <p:spPr>
          <a:xfrm>
            <a:off x="253353" y="1654180"/>
            <a:ext cx="7192153" cy="3846965"/>
          </a:xfrm>
          <a:prstGeom prst="roundRect">
            <a:avLst>
              <a:gd name="adj" fmla="val 535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A77410E5-6A37-6F04-D9EF-9558E400FC7A}"/>
              </a:ext>
            </a:extLst>
          </p:cNvPr>
          <p:cNvSpPr>
            <a:spLocks/>
          </p:cNvSpPr>
          <p:nvPr/>
        </p:nvSpPr>
        <p:spPr>
          <a:xfrm>
            <a:off x="7696395" y="1654180"/>
            <a:ext cx="7192153" cy="3846965"/>
          </a:xfrm>
          <a:prstGeom prst="roundRect">
            <a:avLst>
              <a:gd name="adj" fmla="val 5060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5E5E0FCB-38B8-534C-9D16-DF52528B115A}"/>
              </a:ext>
            </a:extLst>
          </p:cNvPr>
          <p:cNvGrpSpPr>
            <a:grpSpLocks/>
          </p:cNvGrpSpPr>
          <p:nvPr/>
        </p:nvGrpSpPr>
        <p:grpSpPr>
          <a:xfrm>
            <a:off x="420614" y="1821437"/>
            <a:ext cx="5625747" cy="332632"/>
            <a:chOff x="753119" y="3490531"/>
            <a:chExt cx="4843421" cy="286376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88A87D1-EF20-F2D2-E72F-E1715D2C9C45}"/>
                </a:ext>
              </a:extLst>
            </p:cNvPr>
            <p:cNvSpPr>
              <a:spLocks/>
            </p:cNvSpPr>
            <p:nvPr/>
          </p:nvSpPr>
          <p:spPr>
            <a:xfrm>
              <a:off x="753119" y="3490531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１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1966F9DD-EE30-7468-F684-FD428DB8DB0B}"/>
                </a:ext>
              </a:extLst>
            </p:cNvPr>
            <p:cNvSpPr txBox="1">
              <a:spLocks/>
            </p:cNvSpPr>
            <p:nvPr/>
          </p:nvSpPr>
          <p:spPr>
            <a:xfrm>
              <a:off x="965830" y="3511930"/>
              <a:ext cx="4630710" cy="264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4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パソコン側設定　～管理者画面へのログイン～</a:t>
              </a: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CE0C4F9A-83E3-BC68-A58A-7389A91F607D}"/>
              </a:ext>
            </a:extLst>
          </p:cNvPr>
          <p:cNvGrpSpPr>
            <a:grpSpLocks/>
          </p:cNvGrpSpPr>
          <p:nvPr/>
        </p:nvGrpSpPr>
        <p:grpSpPr>
          <a:xfrm>
            <a:off x="449095" y="2224235"/>
            <a:ext cx="1903623" cy="2538679"/>
            <a:chOff x="856943" y="4003341"/>
            <a:chExt cx="948456" cy="126486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ECA38E8-4270-3066-EA42-74A13A7C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958" t="4412" r="6810" b="4088"/>
            <a:stretch>
              <a:fillRect/>
            </a:stretch>
          </p:blipFill>
          <p:spPr>
            <a:xfrm>
              <a:off x="881170" y="4003341"/>
              <a:ext cx="900000" cy="126486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7975D6FC-0F2D-4D58-5A98-2A591EEE64D0}"/>
                </a:ext>
              </a:extLst>
            </p:cNvPr>
            <p:cNvSpPr>
              <a:spLocks/>
            </p:cNvSpPr>
            <p:nvPr/>
          </p:nvSpPr>
          <p:spPr>
            <a:xfrm>
              <a:off x="856943" y="4563525"/>
              <a:ext cx="948456" cy="444625"/>
            </a:xfrm>
            <a:prstGeom prst="roundRect">
              <a:avLst>
                <a:gd name="adj" fmla="val 10453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0411140-7B2E-A087-F27A-D58E94EC0997}"/>
              </a:ext>
            </a:extLst>
          </p:cNvPr>
          <p:cNvCxnSpPr>
            <a:cxnSpLocks/>
            <a:stCxn id="68" idx="3"/>
          </p:cNvCxnSpPr>
          <p:nvPr/>
        </p:nvCxnSpPr>
        <p:spPr>
          <a:xfrm flipV="1">
            <a:off x="2352717" y="3494482"/>
            <a:ext cx="436078" cy="30028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C338E4E-4BBB-DA0B-D5D0-D6341556545D}"/>
              </a:ext>
            </a:extLst>
          </p:cNvPr>
          <p:cNvSpPr txBox="1">
            <a:spLocks/>
          </p:cNvSpPr>
          <p:nvPr/>
        </p:nvSpPr>
        <p:spPr>
          <a:xfrm>
            <a:off x="1945509" y="1133676"/>
            <a:ext cx="13143450" cy="4793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400" dirty="0"/>
              <a:t>この度は、企業向け安全運転管理</a:t>
            </a:r>
            <a:r>
              <a:rPr kumimoji="1" lang="en-US" altLang="ja-JP" sz="1400" dirty="0"/>
              <a:t>DX</a:t>
            </a:r>
            <a:r>
              <a:rPr kumimoji="1" lang="ja-JP" altLang="en-US" sz="1400" dirty="0"/>
              <a:t>サービス「アンソバー！</a:t>
            </a:r>
            <a:r>
              <a:rPr kumimoji="1" lang="en-US" altLang="ja-JP" sz="1400" dirty="0"/>
              <a:t>PRO</a:t>
            </a:r>
            <a:r>
              <a:rPr kumimoji="1" lang="ja-JP" altLang="en-US" sz="1400" dirty="0"/>
              <a:t>」のご導入誠にありがとうございます。</a:t>
            </a:r>
            <a:r>
              <a:rPr lang="ja-JP" altLang="en-US" sz="1400" dirty="0"/>
              <a:t>本書では</a:t>
            </a:r>
            <a:r>
              <a:rPr kumimoji="1" lang="ja-JP" altLang="en-US" sz="1400" dirty="0"/>
              <a:t>アンソバー！</a:t>
            </a:r>
            <a:r>
              <a:rPr kumimoji="1" lang="en-US" altLang="ja-JP" sz="1400" dirty="0"/>
              <a:t>PRO</a:t>
            </a:r>
            <a:r>
              <a:rPr lang="ja-JP" altLang="en-US" sz="1400" dirty="0"/>
              <a:t>を使用するために必要な　　アプリの初期セットアップ方法を説明しています。より詳しい 使用方法については、取扱説明書をご覧ください。</a:t>
            </a:r>
            <a:endParaRPr kumimoji="1" lang="ja-JP" altLang="en-US" sz="1400" dirty="0"/>
          </a:p>
        </p:txBody>
      </p:sp>
      <p:sp>
        <p:nvSpPr>
          <p:cNvPr id="77" name="矢印: 五方向 76">
            <a:extLst>
              <a:ext uri="{FF2B5EF4-FFF2-40B4-BE49-F238E27FC236}">
                <a16:creationId xmlns:a16="http://schemas.microsoft.com/office/drawing/2014/main" id="{244E5ECE-DA86-F4BA-8FD1-E6C35B51A223}"/>
              </a:ext>
            </a:extLst>
          </p:cNvPr>
          <p:cNvSpPr>
            <a:spLocks/>
          </p:cNvSpPr>
          <p:nvPr/>
        </p:nvSpPr>
        <p:spPr>
          <a:xfrm>
            <a:off x="312249" y="1094384"/>
            <a:ext cx="1644183" cy="482347"/>
          </a:xfrm>
          <a:prstGeom prst="homePlat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/>
              <a:t>はじめに</a:t>
            </a: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9C2C3C36-106D-32EA-F641-250DDDEE24D1}"/>
              </a:ext>
            </a:extLst>
          </p:cNvPr>
          <p:cNvGrpSpPr>
            <a:grpSpLocks/>
          </p:cNvGrpSpPr>
          <p:nvPr/>
        </p:nvGrpSpPr>
        <p:grpSpPr>
          <a:xfrm>
            <a:off x="7863653" y="1821437"/>
            <a:ext cx="5875780" cy="332632"/>
            <a:chOff x="753119" y="3490531"/>
            <a:chExt cx="5058684" cy="286376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64298470-1417-6919-42B0-E4C111B83226}"/>
                </a:ext>
              </a:extLst>
            </p:cNvPr>
            <p:cNvSpPr>
              <a:spLocks/>
            </p:cNvSpPr>
            <p:nvPr/>
          </p:nvSpPr>
          <p:spPr>
            <a:xfrm>
              <a:off x="753119" y="3490531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２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473D1CFB-2287-6A94-C6ED-96DA3C8E9DC9}"/>
                </a:ext>
              </a:extLst>
            </p:cNvPr>
            <p:cNvSpPr txBox="1">
              <a:spLocks/>
            </p:cNvSpPr>
            <p:nvPr/>
          </p:nvSpPr>
          <p:spPr>
            <a:xfrm>
              <a:off x="965830" y="3511930"/>
              <a:ext cx="4845973" cy="264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4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パソコン側設定　 ～拠点の新規登録～</a:t>
              </a:r>
            </a:p>
          </p:txBody>
        </p:sp>
      </p:grp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0D719018-E048-D088-5D68-6EA36BF32B3C}"/>
              </a:ext>
            </a:extLst>
          </p:cNvPr>
          <p:cNvSpPr>
            <a:spLocks/>
          </p:cNvSpPr>
          <p:nvPr/>
        </p:nvSpPr>
        <p:spPr>
          <a:xfrm>
            <a:off x="253353" y="5752035"/>
            <a:ext cx="7192153" cy="3805151"/>
          </a:xfrm>
          <a:prstGeom prst="roundRect">
            <a:avLst>
              <a:gd name="adj" fmla="val 535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83" name="コンテンツ プレースホルダー 2">
            <a:extLst>
              <a:ext uri="{FF2B5EF4-FFF2-40B4-BE49-F238E27FC236}">
                <a16:creationId xmlns:a16="http://schemas.microsoft.com/office/drawing/2014/main" id="{53763391-4F02-3F80-D98C-CE324B7FECE1}"/>
              </a:ext>
            </a:extLst>
          </p:cNvPr>
          <p:cNvSpPr txBox="1">
            <a:spLocks/>
          </p:cNvSpPr>
          <p:nvPr/>
        </p:nvSpPr>
        <p:spPr>
          <a:xfrm>
            <a:off x="9698968" y="3439945"/>
            <a:ext cx="2235716" cy="4268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①メニューの「拠点管理から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拠点の新規登録を行います。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4" name="四角形: 角を丸くする 83">
            <a:extLst>
              <a:ext uri="{FF2B5EF4-FFF2-40B4-BE49-F238E27FC236}">
                <a16:creationId xmlns:a16="http://schemas.microsoft.com/office/drawing/2014/main" id="{C275144A-0435-84AF-8EEC-0F70A18DF21A}"/>
              </a:ext>
            </a:extLst>
          </p:cNvPr>
          <p:cNvSpPr>
            <a:spLocks/>
          </p:cNvSpPr>
          <p:nvPr/>
        </p:nvSpPr>
        <p:spPr>
          <a:xfrm>
            <a:off x="7959875" y="4486122"/>
            <a:ext cx="553122" cy="16725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四角形: 角を丸くする 84">
            <a:extLst>
              <a:ext uri="{FF2B5EF4-FFF2-40B4-BE49-F238E27FC236}">
                <a16:creationId xmlns:a16="http://schemas.microsoft.com/office/drawing/2014/main" id="{BD7E4CF5-DA0F-540A-6460-7DE9969FD691}"/>
              </a:ext>
            </a:extLst>
          </p:cNvPr>
          <p:cNvSpPr>
            <a:spLocks/>
          </p:cNvSpPr>
          <p:nvPr/>
        </p:nvSpPr>
        <p:spPr>
          <a:xfrm>
            <a:off x="13834052" y="2511949"/>
            <a:ext cx="451974" cy="1767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F5F8EA45-4B9C-DFCD-EB75-8910CD0B7C83}"/>
              </a:ext>
            </a:extLst>
          </p:cNvPr>
          <p:cNvCxnSpPr>
            <a:cxnSpLocks/>
          </p:cNvCxnSpPr>
          <p:nvPr/>
        </p:nvCxnSpPr>
        <p:spPr>
          <a:xfrm flipH="1">
            <a:off x="12503573" y="2600321"/>
            <a:ext cx="133048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四角形: 角を丸くする 91">
            <a:extLst>
              <a:ext uri="{FF2B5EF4-FFF2-40B4-BE49-F238E27FC236}">
                <a16:creationId xmlns:a16="http://schemas.microsoft.com/office/drawing/2014/main" id="{103BA22F-E2D0-8D5A-6D55-5F759BF4EE83}"/>
              </a:ext>
            </a:extLst>
          </p:cNvPr>
          <p:cNvSpPr>
            <a:spLocks/>
          </p:cNvSpPr>
          <p:nvPr/>
        </p:nvSpPr>
        <p:spPr>
          <a:xfrm>
            <a:off x="12797536" y="4968888"/>
            <a:ext cx="451974" cy="1767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658F4D87-549D-9DD3-0297-64CB76A07CC9}"/>
              </a:ext>
            </a:extLst>
          </p:cNvPr>
          <p:cNvCxnSpPr>
            <a:cxnSpLocks/>
          </p:cNvCxnSpPr>
          <p:nvPr/>
        </p:nvCxnSpPr>
        <p:spPr>
          <a:xfrm flipH="1" flipV="1">
            <a:off x="11490329" y="4547295"/>
            <a:ext cx="1307209" cy="51117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図 45">
            <a:extLst>
              <a:ext uri="{FF2B5EF4-FFF2-40B4-BE49-F238E27FC236}">
                <a16:creationId xmlns:a16="http://schemas.microsoft.com/office/drawing/2014/main" id="{C56CD2C9-F583-A885-36CA-6D9813286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00" y="6359229"/>
            <a:ext cx="1637561" cy="30419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9" name="四角形: 角を丸くする 98">
            <a:extLst>
              <a:ext uri="{FF2B5EF4-FFF2-40B4-BE49-F238E27FC236}">
                <a16:creationId xmlns:a16="http://schemas.microsoft.com/office/drawing/2014/main" id="{316D4F84-0ED3-5247-B7E9-51D83A3A7975}"/>
              </a:ext>
            </a:extLst>
          </p:cNvPr>
          <p:cNvSpPr>
            <a:spLocks/>
          </p:cNvSpPr>
          <p:nvPr/>
        </p:nvSpPr>
        <p:spPr>
          <a:xfrm>
            <a:off x="7696395" y="5752035"/>
            <a:ext cx="7192153" cy="3805151"/>
          </a:xfrm>
          <a:prstGeom prst="roundRect">
            <a:avLst>
              <a:gd name="adj" fmla="val 535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78EEA417-A478-0056-C06D-8B4D72B4B91C}"/>
              </a:ext>
            </a:extLst>
          </p:cNvPr>
          <p:cNvGrpSpPr>
            <a:grpSpLocks/>
          </p:cNvGrpSpPr>
          <p:nvPr/>
        </p:nvGrpSpPr>
        <p:grpSpPr>
          <a:xfrm>
            <a:off x="420612" y="5919291"/>
            <a:ext cx="5854668" cy="332632"/>
            <a:chOff x="753119" y="3490531"/>
            <a:chExt cx="5040508" cy="286376"/>
          </a:xfrm>
        </p:grpSpPr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062EF008-82EE-FFB5-2247-F1FBCC525D4E}"/>
                </a:ext>
              </a:extLst>
            </p:cNvPr>
            <p:cNvSpPr>
              <a:spLocks/>
            </p:cNvSpPr>
            <p:nvPr/>
          </p:nvSpPr>
          <p:spPr>
            <a:xfrm>
              <a:off x="753119" y="3490531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３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E3AAF914-383C-1A9F-0414-B16796335564}"/>
                </a:ext>
              </a:extLst>
            </p:cNvPr>
            <p:cNvSpPr txBox="1">
              <a:spLocks/>
            </p:cNvSpPr>
            <p:nvPr/>
          </p:nvSpPr>
          <p:spPr>
            <a:xfrm>
              <a:off x="965830" y="3511930"/>
              <a:ext cx="4827797" cy="264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4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パソコン側設定　～車両の新規登録～</a:t>
              </a:r>
            </a:p>
          </p:txBody>
        </p:sp>
      </p:grp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594786D6-37FD-2A4F-9A8A-F9D6D96CD383}"/>
              </a:ext>
            </a:extLst>
          </p:cNvPr>
          <p:cNvCxnSpPr>
            <a:cxnSpLocks/>
            <a:stCxn id="106" idx="3"/>
          </p:cNvCxnSpPr>
          <p:nvPr/>
        </p:nvCxnSpPr>
        <p:spPr>
          <a:xfrm flipV="1">
            <a:off x="1342424" y="7357741"/>
            <a:ext cx="1293386" cy="146285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C6C0046E-0540-D346-54BA-1AD06431C177}"/>
              </a:ext>
            </a:extLst>
          </p:cNvPr>
          <p:cNvSpPr>
            <a:spLocks/>
          </p:cNvSpPr>
          <p:nvPr/>
        </p:nvSpPr>
        <p:spPr>
          <a:xfrm>
            <a:off x="789302" y="8736964"/>
            <a:ext cx="553122" cy="16725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コンテンツ プレースホルダー 2">
            <a:extLst>
              <a:ext uri="{FF2B5EF4-FFF2-40B4-BE49-F238E27FC236}">
                <a16:creationId xmlns:a16="http://schemas.microsoft.com/office/drawing/2014/main" id="{35C606B6-0109-0DEF-0585-1A73A6AD277B}"/>
              </a:ext>
            </a:extLst>
          </p:cNvPr>
          <p:cNvSpPr txBox="1">
            <a:spLocks/>
          </p:cNvSpPr>
          <p:nvPr/>
        </p:nvSpPr>
        <p:spPr>
          <a:xfrm>
            <a:off x="2578666" y="7169925"/>
            <a:ext cx="2433297" cy="40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①メニューの「車両管理」から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車両の新規登録を行います。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8" name="四角形: 角を丸くする 107">
            <a:extLst>
              <a:ext uri="{FF2B5EF4-FFF2-40B4-BE49-F238E27FC236}">
                <a16:creationId xmlns:a16="http://schemas.microsoft.com/office/drawing/2014/main" id="{FDD4316A-8CAF-83F9-311B-17109A873762}"/>
              </a:ext>
            </a:extLst>
          </p:cNvPr>
          <p:cNvSpPr>
            <a:spLocks/>
          </p:cNvSpPr>
          <p:nvPr/>
        </p:nvSpPr>
        <p:spPr>
          <a:xfrm>
            <a:off x="6423702" y="6551813"/>
            <a:ext cx="418148" cy="16725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6CFAE5A9-0168-9575-0354-3885EB606FDC}"/>
              </a:ext>
            </a:extLst>
          </p:cNvPr>
          <p:cNvCxnSpPr>
            <a:cxnSpLocks/>
          </p:cNvCxnSpPr>
          <p:nvPr/>
        </p:nvCxnSpPr>
        <p:spPr>
          <a:xfrm flipV="1">
            <a:off x="4615406" y="6632581"/>
            <a:ext cx="513872" cy="64403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371840D3-1423-997F-2588-56035FD6F65C}"/>
              </a:ext>
            </a:extLst>
          </p:cNvPr>
          <p:cNvCxnSpPr>
            <a:cxnSpLocks/>
          </p:cNvCxnSpPr>
          <p:nvPr/>
        </p:nvCxnSpPr>
        <p:spPr>
          <a:xfrm>
            <a:off x="5129279" y="6635442"/>
            <a:ext cx="129442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コンテンツ プレースホルダー 2">
            <a:extLst>
              <a:ext uri="{FF2B5EF4-FFF2-40B4-BE49-F238E27FC236}">
                <a16:creationId xmlns:a16="http://schemas.microsoft.com/office/drawing/2014/main" id="{DEC16CFF-FBDD-B57E-D090-DEA8D0A60C4A}"/>
              </a:ext>
            </a:extLst>
          </p:cNvPr>
          <p:cNvSpPr txBox="1">
            <a:spLocks/>
          </p:cNvSpPr>
          <p:nvPr/>
        </p:nvSpPr>
        <p:spPr>
          <a:xfrm>
            <a:off x="2635812" y="8338496"/>
            <a:ext cx="2235908" cy="438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②各項目を入力後、登録を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押して新規登録となります。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6" name="四角形: 角を丸くする 115">
            <a:extLst>
              <a:ext uri="{FF2B5EF4-FFF2-40B4-BE49-F238E27FC236}">
                <a16:creationId xmlns:a16="http://schemas.microsoft.com/office/drawing/2014/main" id="{683F062C-10DC-6D73-B981-91FDC401657E}"/>
              </a:ext>
            </a:extLst>
          </p:cNvPr>
          <p:cNvSpPr>
            <a:spLocks/>
          </p:cNvSpPr>
          <p:nvPr/>
        </p:nvSpPr>
        <p:spPr>
          <a:xfrm>
            <a:off x="5877490" y="9267149"/>
            <a:ext cx="451974" cy="1767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72633E64-159D-0983-3648-05781895BAD2}"/>
              </a:ext>
            </a:extLst>
          </p:cNvPr>
          <p:cNvCxnSpPr>
            <a:cxnSpLocks/>
            <a:stCxn id="116" idx="1"/>
          </p:cNvCxnSpPr>
          <p:nvPr/>
        </p:nvCxnSpPr>
        <p:spPr>
          <a:xfrm flipH="1" flipV="1">
            <a:off x="4573124" y="8705790"/>
            <a:ext cx="1304367" cy="64973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C68CC27-0ED0-B63C-EB98-1933DDA00D01}"/>
              </a:ext>
            </a:extLst>
          </p:cNvPr>
          <p:cNvGrpSpPr>
            <a:grpSpLocks/>
          </p:cNvGrpSpPr>
          <p:nvPr/>
        </p:nvGrpSpPr>
        <p:grpSpPr>
          <a:xfrm>
            <a:off x="7863656" y="5919291"/>
            <a:ext cx="5815935" cy="332632"/>
            <a:chOff x="753119" y="3490531"/>
            <a:chExt cx="5007161" cy="286376"/>
          </a:xfrm>
        </p:grpSpPr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FF3CE4A9-5453-196F-FB23-D41FAC9F0D2B}"/>
                </a:ext>
              </a:extLst>
            </p:cNvPr>
            <p:cNvSpPr>
              <a:spLocks/>
            </p:cNvSpPr>
            <p:nvPr/>
          </p:nvSpPr>
          <p:spPr>
            <a:xfrm>
              <a:off x="753119" y="3490531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４</a:t>
              </a:r>
            </a:p>
          </p:txBody>
        </p:sp>
        <p:sp>
          <p:nvSpPr>
            <p:cNvPr id="121" name="テキスト ボックス 120">
              <a:extLst>
                <a:ext uri="{FF2B5EF4-FFF2-40B4-BE49-F238E27FC236}">
                  <a16:creationId xmlns:a16="http://schemas.microsoft.com/office/drawing/2014/main" id="{343D912C-8259-7581-94AE-09B85C9409C8}"/>
                </a:ext>
              </a:extLst>
            </p:cNvPr>
            <p:cNvSpPr txBox="1">
              <a:spLocks/>
            </p:cNvSpPr>
            <p:nvPr/>
          </p:nvSpPr>
          <p:spPr>
            <a:xfrm>
              <a:off x="965830" y="3511930"/>
              <a:ext cx="4794450" cy="2649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4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4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パソコン側設定　～社員の新規登録～</a:t>
              </a:r>
            </a:p>
          </p:txBody>
        </p:sp>
      </p:grp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8C3E7486-E725-EBDE-45CE-24567F758752}"/>
              </a:ext>
            </a:extLst>
          </p:cNvPr>
          <p:cNvCxnSpPr>
            <a:cxnSpLocks/>
          </p:cNvCxnSpPr>
          <p:nvPr/>
        </p:nvCxnSpPr>
        <p:spPr>
          <a:xfrm flipH="1">
            <a:off x="11766884" y="2600321"/>
            <a:ext cx="736689" cy="87707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E9CCEE09-C24B-8823-DE3A-910CDEEEC3A2}"/>
              </a:ext>
            </a:extLst>
          </p:cNvPr>
          <p:cNvGrpSpPr>
            <a:grpSpLocks/>
          </p:cNvGrpSpPr>
          <p:nvPr/>
        </p:nvGrpSpPr>
        <p:grpSpPr>
          <a:xfrm>
            <a:off x="13023525" y="7170183"/>
            <a:ext cx="1328668" cy="2234578"/>
            <a:chOff x="1463040" y="2544833"/>
            <a:chExt cx="3960000" cy="6660000"/>
          </a:xfrm>
        </p:grpSpPr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47502F6F-C301-AB15-B4E5-7E61ADAFA555}"/>
                </a:ext>
              </a:extLst>
            </p:cNvPr>
            <p:cNvGrpSpPr>
              <a:grpSpLocks/>
            </p:cNvGrpSpPr>
            <p:nvPr/>
          </p:nvGrpSpPr>
          <p:grpSpPr>
            <a:xfrm>
              <a:off x="1554169" y="2737837"/>
              <a:ext cx="3558076" cy="6271987"/>
              <a:chOff x="1649962" y="3512456"/>
              <a:chExt cx="3558076" cy="6271987"/>
            </a:xfrm>
          </p:grpSpPr>
          <p:pic>
            <p:nvPicPr>
              <p:cNvPr id="140" name="図 139">
                <a:extLst>
                  <a:ext uri="{FF2B5EF4-FFF2-40B4-BE49-F238E27FC236}">
                    <a16:creationId xmlns:a16="http://schemas.microsoft.com/office/drawing/2014/main" id="{71E1C1FB-016A-677A-58F4-D36451843D77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rcRect l="24242" t="18492" r="24242"/>
              <a:stretch/>
            </p:blipFill>
            <p:spPr>
              <a:xfrm>
                <a:off x="1662545" y="3512456"/>
                <a:ext cx="3532910" cy="3726543"/>
              </a:xfrm>
              <a:prstGeom prst="rect">
                <a:avLst/>
              </a:prstGeom>
            </p:spPr>
          </p:pic>
          <p:pic>
            <p:nvPicPr>
              <p:cNvPr id="141" name="図 140">
                <a:extLst>
                  <a:ext uri="{FF2B5EF4-FFF2-40B4-BE49-F238E27FC236}">
                    <a16:creationId xmlns:a16="http://schemas.microsoft.com/office/drawing/2014/main" id="{0FE48B4B-487D-E658-FE4C-402E947FBBB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alphaModFix/>
              </a:blip>
              <a:srcRect l="24059" t="21516" r="24059" b="6699"/>
              <a:stretch/>
            </p:blipFill>
            <p:spPr>
              <a:xfrm>
                <a:off x="1649962" y="6502400"/>
                <a:ext cx="3558076" cy="3282043"/>
              </a:xfrm>
              <a:prstGeom prst="rect">
                <a:avLst/>
              </a:prstGeom>
            </p:spPr>
          </p:pic>
        </p:grpSp>
        <p:sp>
          <p:nvSpPr>
            <p:cNvPr id="139" name="正方形/長方形 138">
              <a:extLst>
                <a:ext uri="{FF2B5EF4-FFF2-40B4-BE49-F238E27FC236}">
                  <a16:creationId xmlns:a16="http://schemas.microsoft.com/office/drawing/2014/main" id="{C74E0CE1-DC90-3CF7-BBF1-C4079462A670}"/>
                </a:ext>
              </a:extLst>
            </p:cNvPr>
            <p:cNvSpPr>
              <a:spLocks/>
            </p:cNvSpPr>
            <p:nvPr/>
          </p:nvSpPr>
          <p:spPr>
            <a:xfrm>
              <a:off x="1463040" y="2544833"/>
              <a:ext cx="3960000" cy="666000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42" name="図 141">
            <a:extLst>
              <a:ext uri="{FF2B5EF4-FFF2-40B4-BE49-F238E27FC236}">
                <a16:creationId xmlns:a16="http://schemas.microsoft.com/office/drawing/2014/main" id="{E96A37E3-3F0C-60C8-00BE-AD661C5A9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8608"/>
          <a:stretch/>
        </p:blipFill>
        <p:spPr>
          <a:xfrm>
            <a:off x="9760649" y="6353059"/>
            <a:ext cx="4796275" cy="68404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44" name="直線コネクタ 143">
            <a:extLst>
              <a:ext uri="{FF2B5EF4-FFF2-40B4-BE49-F238E27FC236}">
                <a16:creationId xmlns:a16="http://schemas.microsoft.com/office/drawing/2014/main" id="{E0174533-C48F-14BB-9975-3AA748A0670A}"/>
              </a:ext>
            </a:extLst>
          </p:cNvPr>
          <p:cNvCxnSpPr>
            <a:cxnSpLocks/>
            <a:stCxn id="145" idx="3"/>
          </p:cNvCxnSpPr>
          <p:nvPr/>
        </p:nvCxnSpPr>
        <p:spPr>
          <a:xfrm flipV="1">
            <a:off x="8510293" y="7443545"/>
            <a:ext cx="1401642" cy="159556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四角形: 角を丸くする 144">
            <a:extLst>
              <a:ext uri="{FF2B5EF4-FFF2-40B4-BE49-F238E27FC236}">
                <a16:creationId xmlns:a16="http://schemas.microsoft.com/office/drawing/2014/main" id="{068D2C5A-DF81-5B31-BA19-ED288D5E1B8E}"/>
              </a:ext>
            </a:extLst>
          </p:cNvPr>
          <p:cNvSpPr>
            <a:spLocks/>
          </p:cNvSpPr>
          <p:nvPr/>
        </p:nvSpPr>
        <p:spPr>
          <a:xfrm>
            <a:off x="7957170" y="8955477"/>
            <a:ext cx="553122" cy="16725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コンテンツ プレースホルダー 2">
            <a:extLst>
              <a:ext uri="{FF2B5EF4-FFF2-40B4-BE49-F238E27FC236}">
                <a16:creationId xmlns:a16="http://schemas.microsoft.com/office/drawing/2014/main" id="{8F53D834-81BE-EC00-358D-AC06A7FE566D}"/>
              </a:ext>
            </a:extLst>
          </p:cNvPr>
          <p:cNvSpPr txBox="1">
            <a:spLocks/>
          </p:cNvSpPr>
          <p:nvPr/>
        </p:nvSpPr>
        <p:spPr>
          <a:xfrm>
            <a:off x="9756726" y="7198843"/>
            <a:ext cx="2402059" cy="478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①メニューの「社員管理」から　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社員の新規登録を行います。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8" name="コンテンツ プレースホルダー 2">
            <a:extLst>
              <a:ext uri="{FF2B5EF4-FFF2-40B4-BE49-F238E27FC236}">
                <a16:creationId xmlns:a16="http://schemas.microsoft.com/office/drawing/2014/main" id="{65FCADF8-A200-FFAF-F9CF-1C2DB60FA726}"/>
              </a:ext>
            </a:extLst>
          </p:cNvPr>
          <p:cNvSpPr txBox="1">
            <a:spLocks/>
          </p:cNvSpPr>
          <p:nvPr/>
        </p:nvSpPr>
        <p:spPr>
          <a:xfrm>
            <a:off x="10305907" y="8312626"/>
            <a:ext cx="2235908" cy="883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②各項目を入力後、登録を</a:t>
            </a:r>
            <a:endParaRPr lang="en-US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押して新規登録となります。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9" name="四角形: 角を丸くする 148">
            <a:extLst>
              <a:ext uri="{FF2B5EF4-FFF2-40B4-BE49-F238E27FC236}">
                <a16:creationId xmlns:a16="http://schemas.microsoft.com/office/drawing/2014/main" id="{B878513A-C821-3A2D-3FF9-8B41B35BABA4}"/>
              </a:ext>
            </a:extLst>
          </p:cNvPr>
          <p:cNvSpPr>
            <a:spLocks/>
          </p:cNvSpPr>
          <p:nvPr/>
        </p:nvSpPr>
        <p:spPr>
          <a:xfrm>
            <a:off x="13772455" y="6529988"/>
            <a:ext cx="418148" cy="16725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18DE81BE-BEBC-4412-9EEF-7A000731CB25}"/>
              </a:ext>
            </a:extLst>
          </p:cNvPr>
          <p:cNvCxnSpPr>
            <a:cxnSpLocks/>
          </p:cNvCxnSpPr>
          <p:nvPr/>
        </p:nvCxnSpPr>
        <p:spPr>
          <a:xfrm flipV="1">
            <a:off x="11727805" y="6613619"/>
            <a:ext cx="632814" cy="64553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>
            <a:extLst>
              <a:ext uri="{FF2B5EF4-FFF2-40B4-BE49-F238E27FC236}">
                <a16:creationId xmlns:a16="http://schemas.microsoft.com/office/drawing/2014/main" id="{8983C537-657F-B6B7-6FE6-0BBD795188E4}"/>
              </a:ext>
            </a:extLst>
          </p:cNvPr>
          <p:cNvCxnSpPr>
            <a:cxnSpLocks/>
          </p:cNvCxnSpPr>
          <p:nvPr/>
        </p:nvCxnSpPr>
        <p:spPr>
          <a:xfrm>
            <a:off x="12360619" y="6613617"/>
            <a:ext cx="1411836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四角形: 角を丸くする 153">
            <a:extLst>
              <a:ext uri="{FF2B5EF4-FFF2-40B4-BE49-F238E27FC236}">
                <a16:creationId xmlns:a16="http://schemas.microsoft.com/office/drawing/2014/main" id="{7523B9FF-E2C7-43D5-337E-7692A1E113E9}"/>
              </a:ext>
            </a:extLst>
          </p:cNvPr>
          <p:cNvSpPr>
            <a:spLocks/>
          </p:cNvSpPr>
          <p:nvPr/>
        </p:nvSpPr>
        <p:spPr>
          <a:xfrm>
            <a:off x="13334898" y="9205726"/>
            <a:ext cx="451974" cy="1767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id="{70FA5204-98F2-388F-75AF-9E8513E3D740}"/>
              </a:ext>
            </a:extLst>
          </p:cNvPr>
          <p:cNvCxnSpPr>
            <a:cxnSpLocks/>
          </p:cNvCxnSpPr>
          <p:nvPr/>
        </p:nvCxnSpPr>
        <p:spPr>
          <a:xfrm flipH="1" flipV="1">
            <a:off x="12245006" y="8557539"/>
            <a:ext cx="1094253" cy="73120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矢印: 山形 160">
            <a:extLst>
              <a:ext uri="{FF2B5EF4-FFF2-40B4-BE49-F238E27FC236}">
                <a16:creationId xmlns:a16="http://schemas.microsoft.com/office/drawing/2014/main" id="{DA8D3613-0D4E-B95F-F3B9-EC1BD5763CA8}"/>
              </a:ext>
            </a:extLst>
          </p:cNvPr>
          <p:cNvSpPr>
            <a:spLocks/>
          </p:cNvSpPr>
          <p:nvPr/>
        </p:nvSpPr>
        <p:spPr>
          <a:xfrm>
            <a:off x="7361875" y="3582309"/>
            <a:ext cx="418148" cy="549642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2" name="矢印: 山形 161">
            <a:extLst>
              <a:ext uri="{FF2B5EF4-FFF2-40B4-BE49-F238E27FC236}">
                <a16:creationId xmlns:a16="http://schemas.microsoft.com/office/drawing/2014/main" id="{38A680B1-1808-C8F7-66FB-6EA20CDFFA39}"/>
              </a:ext>
            </a:extLst>
          </p:cNvPr>
          <p:cNvSpPr>
            <a:spLocks/>
          </p:cNvSpPr>
          <p:nvPr/>
        </p:nvSpPr>
        <p:spPr>
          <a:xfrm>
            <a:off x="14554028" y="3582309"/>
            <a:ext cx="418148" cy="549642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3" name="矢印: 山形 162">
            <a:extLst>
              <a:ext uri="{FF2B5EF4-FFF2-40B4-BE49-F238E27FC236}">
                <a16:creationId xmlns:a16="http://schemas.microsoft.com/office/drawing/2014/main" id="{CC11EF69-0AD8-0896-4859-23818CB682B7}"/>
              </a:ext>
            </a:extLst>
          </p:cNvPr>
          <p:cNvSpPr>
            <a:spLocks/>
          </p:cNvSpPr>
          <p:nvPr/>
        </p:nvSpPr>
        <p:spPr>
          <a:xfrm>
            <a:off x="7361875" y="7251593"/>
            <a:ext cx="418148" cy="549642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4" name="矢印: 山形 163">
            <a:extLst>
              <a:ext uri="{FF2B5EF4-FFF2-40B4-BE49-F238E27FC236}">
                <a16:creationId xmlns:a16="http://schemas.microsoft.com/office/drawing/2014/main" id="{CC94DDC7-3024-F0AD-40B9-02506606F571}"/>
              </a:ext>
            </a:extLst>
          </p:cNvPr>
          <p:cNvSpPr>
            <a:spLocks/>
          </p:cNvSpPr>
          <p:nvPr/>
        </p:nvSpPr>
        <p:spPr>
          <a:xfrm>
            <a:off x="14554028" y="7251593"/>
            <a:ext cx="418148" cy="549642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5" name="矢印: 山形 164">
            <a:extLst>
              <a:ext uri="{FF2B5EF4-FFF2-40B4-BE49-F238E27FC236}">
                <a16:creationId xmlns:a16="http://schemas.microsoft.com/office/drawing/2014/main" id="{118E7AB1-0A21-2DE2-0CB4-1DA8CFE8A9EF}"/>
              </a:ext>
            </a:extLst>
          </p:cNvPr>
          <p:cNvSpPr>
            <a:spLocks/>
          </p:cNvSpPr>
          <p:nvPr/>
        </p:nvSpPr>
        <p:spPr>
          <a:xfrm>
            <a:off x="203200" y="7251593"/>
            <a:ext cx="457084" cy="549642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5DA181-EA2F-4682-19A2-E172A8DE0E83}"/>
              </a:ext>
            </a:extLst>
          </p:cNvPr>
          <p:cNvSpPr txBox="1">
            <a:spLocks/>
          </p:cNvSpPr>
          <p:nvPr/>
        </p:nvSpPr>
        <p:spPr>
          <a:xfrm>
            <a:off x="13969609" y="159175"/>
            <a:ext cx="985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/>
              <a:t>202601</a:t>
            </a:r>
            <a:endParaRPr kumimoji="1" lang="ja-JP" altLang="en-US" sz="700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095DB54-EB1A-45F2-5A63-7441282802A4}"/>
              </a:ext>
            </a:extLst>
          </p:cNvPr>
          <p:cNvGrpSpPr/>
          <p:nvPr/>
        </p:nvGrpSpPr>
        <p:grpSpPr>
          <a:xfrm>
            <a:off x="232465" y="9626486"/>
            <a:ext cx="14656082" cy="853053"/>
            <a:chOff x="232465" y="9500279"/>
            <a:chExt cx="14656082" cy="853053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9113BE98-6CB7-FA52-CFE2-C2AD374DC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6088" y="10046194"/>
              <a:ext cx="2032459" cy="260053"/>
            </a:xfrm>
            <a:prstGeom prst="rect">
              <a:avLst/>
            </a:prstGeom>
          </p:spPr>
        </p:pic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6F136720-250D-239B-A174-059684B12404}"/>
                </a:ext>
              </a:extLst>
            </p:cNvPr>
            <p:cNvGrpSpPr>
              <a:grpSpLocks/>
            </p:cNvGrpSpPr>
            <p:nvPr/>
          </p:nvGrpSpPr>
          <p:grpSpPr>
            <a:xfrm>
              <a:off x="232465" y="9500279"/>
              <a:ext cx="14656081" cy="853053"/>
              <a:chOff x="54016" y="8563205"/>
              <a:chExt cx="12617983" cy="734426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1A527FFC-1645-2A22-5CE2-2F6E58C196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0588" y="8747524"/>
                <a:ext cx="2303410" cy="437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hlinkClick r:id="rId14"/>
                  </a:rPr>
                  <a:t>https://support.tokai-denshi.co.jp/</a:t>
                </a:r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hlinkClick r:id="rId14"/>
                  </a:rPr>
                  <a:t>　</a:t>
                </a:r>
                <a:endParaRPr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左のアドレスを直接入力または、</a:t>
                </a:r>
                <a:r>
                  <a:rPr lang="en-US" altLang="ja-JP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web </a:t>
                </a:r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検索</a:t>
                </a:r>
                <a:endParaRPr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エンジンにて「運輸安全サポート」で 検索ください。</a:t>
                </a:r>
              </a:p>
            </p:txBody>
          </p:sp>
          <p:pic>
            <p:nvPicPr>
              <p:cNvPr id="34" name="図 33">
                <a:hlinkClick r:id="rId14"/>
                <a:extLst>
                  <a:ext uri="{FF2B5EF4-FFF2-40B4-BE49-F238E27FC236}">
                    <a16:creationId xmlns:a16="http://schemas.microsoft.com/office/drawing/2014/main" id="{10FD7A37-807B-93E7-919B-CBB69EDEC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3170" r="4840"/>
              <a:stretch>
                <a:fillRect/>
              </a:stretch>
            </p:blipFill>
            <p:spPr>
              <a:xfrm>
                <a:off x="1754420" y="8682061"/>
                <a:ext cx="2515938" cy="511345"/>
              </a:xfrm>
              <a:prstGeom prst="roundRect">
                <a:avLst/>
              </a:prstGeom>
            </p:spPr>
          </p:pic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EF185452-92D4-687E-7C35-DFAF4645981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140279" y="8563205"/>
                <a:ext cx="5531720" cy="734426"/>
                <a:chOff x="7053144" y="8773041"/>
                <a:chExt cx="5531720" cy="831314"/>
              </a:xfrm>
            </p:grpSpPr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2BD9CE02-1490-E40F-8A06-B484340B28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53144" y="9154455"/>
                  <a:ext cx="4258651" cy="4499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200" dirty="0">
                      <a:latin typeface="+mn-ea"/>
                    </a:rPr>
                    <a:t>E-Mail </a:t>
                  </a:r>
                  <a:r>
                    <a:rPr lang="en-US" altLang="ja-JP" sz="1200" dirty="0">
                      <a:latin typeface="+mn-ea"/>
                      <a:hlinkClick r:id="rId16"/>
                    </a:rPr>
                    <a:t>support-alc@tokai-denshi.co.jp</a:t>
                  </a:r>
                  <a:endParaRPr lang="en-US" altLang="ja-JP" sz="1200" dirty="0">
                    <a:latin typeface="+mn-ea"/>
                  </a:endParaRPr>
                </a:p>
                <a:p>
                  <a:r>
                    <a:rPr lang="ja-JP" altLang="en-US" sz="1200" dirty="0">
                      <a:latin typeface="+mn-ea"/>
                    </a:rPr>
                    <a:t>受付時間：平日 </a:t>
                  </a:r>
                  <a:r>
                    <a:rPr lang="en-US" altLang="ja-JP" sz="1200" dirty="0">
                      <a:latin typeface="+mn-ea"/>
                    </a:rPr>
                    <a:t>9:00</a:t>
                  </a:r>
                  <a:r>
                    <a:rPr lang="ja-JP" altLang="en-US" sz="1200" dirty="0">
                      <a:latin typeface="+mn-ea"/>
                    </a:rPr>
                    <a:t>～</a:t>
                  </a:r>
                  <a:r>
                    <a:rPr lang="en-US" altLang="ja-JP" sz="1200" dirty="0">
                      <a:latin typeface="+mn-ea"/>
                    </a:rPr>
                    <a:t>17:00</a:t>
                  </a:r>
                  <a:r>
                    <a:rPr lang="ja-JP" altLang="en-US" sz="1200" dirty="0">
                      <a:latin typeface="+mn-ea"/>
                    </a:rPr>
                    <a:t>　</a:t>
                  </a:r>
                  <a:r>
                    <a:rPr lang="en-US" altLang="ja-JP" sz="1200" dirty="0">
                      <a:latin typeface="+mn-ea"/>
                    </a:rPr>
                    <a:t>※</a:t>
                  </a:r>
                  <a:r>
                    <a:rPr lang="ja-JP" altLang="en-US" sz="1200" dirty="0">
                      <a:latin typeface="+mn-ea"/>
                    </a:rPr>
                    <a:t>土日祝日、年末年始は休業</a:t>
                  </a: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8B36B1CF-E2B8-6739-A90F-267B2FAC8A5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56615" y="8802043"/>
                  <a:ext cx="1922173" cy="389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ja-JP" altLang="en-US" sz="20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サポートダイヤル</a:t>
                  </a:r>
                  <a:endParaRPr lang="en-US" altLang="ja-JP" sz="20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pic>
              <p:nvPicPr>
                <p:cNvPr id="39" name="図 38">
                  <a:extLst>
                    <a:ext uri="{FF2B5EF4-FFF2-40B4-BE49-F238E27FC236}">
                      <a16:creationId xmlns:a16="http://schemas.microsoft.com/office/drawing/2014/main" id="{03D25D86-1366-1ECE-09CC-94499EC3B4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75024" y="8910054"/>
                  <a:ext cx="360083" cy="286930"/>
                </a:xfrm>
                <a:prstGeom prst="rect">
                  <a:avLst/>
                </a:prstGeom>
              </p:spPr>
            </p:pic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D8B6350A-E5D4-CB88-78CF-E4E462A54A0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59208" y="8773041"/>
                  <a:ext cx="2925656" cy="509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en-US" altLang="ja-JP" sz="2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0120-984-228</a:t>
                  </a: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978041FF-3391-8A97-F852-2940D2E11AF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4016" y="8630588"/>
                <a:ext cx="1688672" cy="629826"/>
                <a:chOff x="623886" y="8530485"/>
                <a:chExt cx="1429706" cy="533239"/>
              </a:xfrm>
            </p:grpSpPr>
            <p:sp>
              <p:nvSpPr>
                <p:cNvPr id="41" name="矢印: 山形 40">
                  <a:extLst>
                    <a:ext uri="{FF2B5EF4-FFF2-40B4-BE49-F238E27FC236}">
                      <a16:creationId xmlns:a16="http://schemas.microsoft.com/office/drawing/2014/main" id="{4195A41A-7175-F67D-7F45-7DC2BD5137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51766" y="8530485"/>
                  <a:ext cx="1327742" cy="533239"/>
                </a:xfrm>
                <a:prstGeom prst="chevron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矢印: 山形 41">
                  <a:extLst>
                    <a:ext uri="{FF2B5EF4-FFF2-40B4-BE49-F238E27FC236}">
                      <a16:creationId xmlns:a16="http://schemas.microsoft.com/office/drawing/2014/main" id="{B80D2C15-C688-1A78-F283-654B4C0655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3886" y="8530485"/>
                  <a:ext cx="393521" cy="533239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矢印: 山形 42">
                  <a:extLst>
                    <a:ext uri="{FF2B5EF4-FFF2-40B4-BE49-F238E27FC236}">
                      <a16:creationId xmlns:a16="http://schemas.microsoft.com/office/drawing/2014/main" id="{1F3A05AA-95D8-C07F-8387-BBE975BC2F7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86725" y="8530485"/>
                  <a:ext cx="393521" cy="533239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237C70A5-580A-04D6-44C0-4E9F2F7949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0021" y="8632285"/>
                  <a:ext cx="1283571" cy="246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16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困ったときは</a:t>
                  </a:r>
                </a:p>
              </p:txBody>
            </p:sp>
          </p:grpSp>
          <p:sp>
            <p:nvSpPr>
              <p:cNvPr id="50" name="矢印: 山形 49">
                <a:extLst>
                  <a:ext uri="{FF2B5EF4-FFF2-40B4-BE49-F238E27FC236}">
                    <a16:creationId xmlns:a16="http://schemas.microsoft.com/office/drawing/2014/main" id="{C01767EF-9BE0-3584-4126-090553E73C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04511" y="8649713"/>
                <a:ext cx="464800" cy="629826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DB59DE6-0319-9A4D-89EB-25CDE982B7D5}"/>
              </a:ext>
            </a:extLst>
          </p:cNvPr>
          <p:cNvSpPr/>
          <p:nvPr/>
        </p:nvSpPr>
        <p:spPr>
          <a:xfrm>
            <a:off x="580571" y="2301957"/>
            <a:ext cx="1637738" cy="1029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E8F216D7-8110-89D7-7B84-4E5D1D99E4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0" y="2308968"/>
            <a:ext cx="1593108" cy="1008969"/>
          </a:xfrm>
          <a:prstGeom prst="rect">
            <a:avLst/>
          </a:prstGeom>
        </p:spPr>
      </p:pic>
      <p:pic>
        <p:nvPicPr>
          <p:cNvPr id="21" name="図 20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6B721C22-CBA6-E5D9-44B8-9BE3BA7460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27460" y="2463441"/>
            <a:ext cx="4114504" cy="2083854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A296ED7-22AA-7814-77D5-E639B8FCD56B}"/>
              </a:ext>
            </a:extLst>
          </p:cNvPr>
          <p:cNvSpPr/>
          <p:nvPr/>
        </p:nvSpPr>
        <p:spPr>
          <a:xfrm>
            <a:off x="2788795" y="2334259"/>
            <a:ext cx="4391976" cy="239862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76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632F7-2045-3A79-F2D1-5C34D750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55471CB0-7CBF-5394-1747-D36D0BFA67BE}"/>
              </a:ext>
            </a:extLst>
          </p:cNvPr>
          <p:cNvSpPr/>
          <p:nvPr/>
        </p:nvSpPr>
        <p:spPr>
          <a:xfrm>
            <a:off x="2190206" y="1662980"/>
            <a:ext cx="1055008" cy="16268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384690A1-F2DB-C308-45DC-70E985553687}"/>
              </a:ext>
            </a:extLst>
          </p:cNvPr>
          <p:cNvSpPr/>
          <p:nvPr/>
        </p:nvSpPr>
        <p:spPr>
          <a:xfrm>
            <a:off x="2245926" y="1698499"/>
            <a:ext cx="946224" cy="9808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2" name="グループ化 261">
            <a:extLst>
              <a:ext uri="{FF2B5EF4-FFF2-40B4-BE49-F238E27FC236}">
                <a16:creationId xmlns:a16="http://schemas.microsoft.com/office/drawing/2014/main" id="{DF395D8A-740B-0B91-81C1-C6B1D2F01D1D}"/>
              </a:ext>
            </a:extLst>
          </p:cNvPr>
          <p:cNvGrpSpPr>
            <a:grpSpLocks/>
          </p:cNvGrpSpPr>
          <p:nvPr/>
        </p:nvGrpSpPr>
        <p:grpSpPr>
          <a:xfrm>
            <a:off x="3533500" y="5770507"/>
            <a:ext cx="1303139" cy="2759234"/>
            <a:chOff x="2734524" y="5138529"/>
            <a:chExt cx="1139147" cy="2412000"/>
          </a:xfrm>
        </p:grpSpPr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375BB357-E256-120E-DBCA-9FA44DA2ECC4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34524" y="6604961"/>
              <a:ext cx="590309" cy="180000"/>
              <a:chOff x="5169120" y="2887091"/>
              <a:chExt cx="590309" cy="180000"/>
            </a:xfrm>
          </p:grpSpPr>
          <p:sp>
            <p:nvSpPr>
              <p:cNvPr id="164" name="正方形/長方形 163">
                <a:extLst>
                  <a:ext uri="{FF2B5EF4-FFF2-40B4-BE49-F238E27FC236}">
                    <a16:creationId xmlns:a16="http://schemas.microsoft.com/office/drawing/2014/main" id="{C98AB4AD-99D0-FB66-5C1A-224FB8794B3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9637" y="2916474"/>
                <a:ext cx="519792" cy="9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コンテンツ プレースホルダー 2">
                <a:extLst>
                  <a:ext uri="{FF2B5EF4-FFF2-40B4-BE49-F238E27FC236}">
                    <a16:creationId xmlns:a16="http://schemas.microsoft.com/office/drawing/2014/main" id="{411E90FD-5F4A-128D-752E-E7952C1A48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120" y="2887091"/>
                <a:ext cx="548879" cy="18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450" b="1" kern="100" dirty="0">
                    <a:latin typeface="+mn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450" b="1" kern="1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3" name="グループ化 252">
              <a:extLst>
                <a:ext uri="{FF2B5EF4-FFF2-40B4-BE49-F238E27FC236}">
                  <a16:creationId xmlns:a16="http://schemas.microsoft.com/office/drawing/2014/main" id="{2CB37648-EC7D-DEE7-372E-589CA8A8C0C3}"/>
                </a:ext>
              </a:extLst>
            </p:cNvPr>
            <p:cNvGrpSpPr>
              <a:grpSpLocks/>
            </p:cNvGrpSpPr>
            <p:nvPr/>
          </p:nvGrpSpPr>
          <p:grpSpPr>
            <a:xfrm>
              <a:off x="2757182" y="5138529"/>
              <a:ext cx="1116489" cy="2412000"/>
              <a:chOff x="2757182" y="5138529"/>
              <a:chExt cx="1116489" cy="2412000"/>
            </a:xfrm>
          </p:grpSpPr>
          <p:pic>
            <p:nvPicPr>
              <p:cNvPr id="44" name="図 43">
                <a:extLst>
                  <a:ext uri="{FF2B5EF4-FFF2-40B4-BE49-F238E27FC236}">
                    <a16:creationId xmlns:a16="http://schemas.microsoft.com/office/drawing/2014/main" id="{D6725737-B434-8A66-0241-BA44FE8CA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57182" y="5138529"/>
                <a:ext cx="1085400" cy="241200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grpSp>
            <p:nvGrpSpPr>
              <p:cNvPr id="252" name="グループ化 251">
                <a:extLst>
                  <a:ext uri="{FF2B5EF4-FFF2-40B4-BE49-F238E27FC236}">
                    <a16:creationId xmlns:a16="http://schemas.microsoft.com/office/drawing/2014/main" id="{2E8BC104-BA5F-0C0D-B527-F55463AE779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449023" y="6995019"/>
                <a:ext cx="424648" cy="99336"/>
                <a:chOff x="3781226" y="6988214"/>
                <a:chExt cx="424648" cy="99336"/>
              </a:xfrm>
            </p:grpSpPr>
            <p:sp>
              <p:nvSpPr>
                <p:cNvPr id="167" name="正方形/長方形 166">
                  <a:extLst>
                    <a:ext uri="{FF2B5EF4-FFF2-40B4-BE49-F238E27FC236}">
                      <a16:creationId xmlns:a16="http://schemas.microsoft.com/office/drawing/2014/main" id="{B30032CC-6296-035A-4702-D7FD6A3B6E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860899" y="7024367"/>
                  <a:ext cx="257051" cy="63183"/>
                </a:xfrm>
                <a:prstGeom prst="rect">
                  <a:avLst/>
                </a:prstGeom>
                <a:solidFill>
                  <a:srgbClr val="258BD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68" name="コンテンツ プレースホルダー 2">
                  <a:extLst>
                    <a:ext uri="{FF2B5EF4-FFF2-40B4-BE49-F238E27FC236}">
                      <a16:creationId xmlns:a16="http://schemas.microsoft.com/office/drawing/2014/main" id="{061951F1-AC7D-D318-A13D-D5D10474F8C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781226" y="6988214"/>
                  <a:ext cx="424648" cy="9389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ctr" defTabSz="1280160" rtl="0" eaLnBrk="1" latinLnBrk="0" hangingPunct="1">
                    <a:lnSpc>
                      <a:spcPct val="90000"/>
                    </a:lnSpc>
                    <a:spcBef>
                      <a:spcPts val="1400"/>
                    </a:spcBef>
                    <a:buFont typeface="Arial" panose="020B0604020202020204" pitchFamily="34" charset="0"/>
                    <a:buNone/>
                    <a:defRPr kumimoji="1" sz="33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01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5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02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032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20040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404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805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206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ja-JP" altLang="en-US" sz="300" b="1" kern="100" dirty="0">
                      <a:solidFill>
                        <a:schemeClr val="bg1"/>
                      </a:solidFill>
                      <a:latin typeface="+mj-ea"/>
                      <a:ea typeface="+mj-ea"/>
                      <a:cs typeface="Times New Roman" panose="02020603050405020304" pitchFamily="18" charset="0"/>
                    </a:rPr>
                    <a:t>表面温度測定</a:t>
                  </a:r>
                  <a:endParaRPr lang="ja-JP" altLang="ja-JP" sz="300" b="1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12" name="四角形: 角を丸くする 111">
              <a:extLst>
                <a:ext uri="{FF2B5EF4-FFF2-40B4-BE49-F238E27FC236}">
                  <a16:creationId xmlns:a16="http://schemas.microsoft.com/office/drawing/2014/main" id="{605D7AFA-20BA-B9D3-3D98-2C0928B6CC20}"/>
                </a:ext>
              </a:extLst>
            </p:cNvPr>
            <p:cNvSpPr>
              <a:spLocks/>
            </p:cNvSpPr>
            <p:nvPr/>
          </p:nvSpPr>
          <p:spPr>
            <a:xfrm>
              <a:off x="3499456" y="6442680"/>
              <a:ext cx="323783" cy="109159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65771609-D023-786D-DB51-ADF2A33925A1}"/>
              </a:ext>
            </a:extLst>
          </p:cNvPr>
          <p:cNvGrpSpPr/>
          <p:nvPr/>
        </p:nvGrpSpPr>
        <p:grpSpPr>
          <a:xfrm>
            <a:off x="3529013" y="7433483"/>
            <a:ext cx="625944" cy="234095"/>
            <a:chOff x="3529013" y="7307276"/>
            <a:chExt cx="625944" cy="234095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CA929E83-DBEF-0E64-A558-774D08B5DBD2}"/>
                </a:ext>
              </a:extLst>
            </p:cNvPr>
            <p:cNvSpPr/>
            <p:nvPr/>
          </p:nvSpPr>
          <p:spPr>
            <a:xfrm>
              <a:off x="3609975" y="7307276"/>
              <a:ext cx="381000" cy="178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コンテンツ プレースホルダー 2">
              <a:extLst>
                <a:ext uri="{FF2B5EF4-FFF2-40B4-BE49-F238E27FC236}">
                  <a16:creationId xmlns:a16="http://schemas.microsoft.com/office/drawing/2014/main" id="{6F305C16-B815-D979-4309-CB14BB34ED21}"/>
                </a:ext>
              </a:extLst>
            </p:cNvPr>
            <p:cNvSpPr txBox="1">
              <a:spLocks/>
            </p:cNvSpPr>
            <p:nvPr/>
          </p:nvSpPr>
          <p:spPr>
            <a:xfrm>
              <a:off x="3529013" y="7335458"/>
              <a:ext cx="625944" cy="205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None/>
                <a:defRPr kumimoji="1"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801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6032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0040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404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805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206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ja-JP" altLang="en-US" sz="450" b="1" kern="100" dirty="0">
                  <a:latin typeface="+mn-ea"/>
                  <a:cs typeface="Times New Roman" panose="02020603050405020304" pitchFamily="18" charset="0"/>
                </a:rPr>
                <a:t>表面温度測定</a:t>
              </a:r>
              <a:endParaRPr lang="ja-JP" altLang="ja-JP" sz="450" b="1" kern="1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BDA0021-0AD9-8C3E-B075-DF7903F79F70}"/>
              </a:ext>
            </a:extLst>
          </p:cNvPr>
          <p:cNvGrpSpPr>
            <a:grpSpLocks/>
          </p:cNvGrpSpPr>
          <p:nvPr/>
        </p:nvGrpSpPr>
        <p:grpSpPr>
          <a:xfrm>
            <a:off x="7861682" y="1673123"/>
            <a:ext cx="2089603" cy="2576270"/>
            <a:chOff x="5816902" y="1872642"/>
            <a:chExt cx="1679460" cy="2070605"/>
          </a:xfrm>
        </p:grpSpPr>
        <p:pic>
          <p:nvPicPr>
            <p:cNvPr id="109" name="図 108" descr="グラフィカル ユーザー インターフェイス, テキスト, チャットまたはテキスト メッセージ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BFF9B53-BC85-D36C-2208-43812A06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29"/>
            <a:stretch>
              <a:fillRect/>
            </a:stretch>
          </p:blipFill>
          <p:spPr>
            <a:xfrm>
              <a:off x="5912459" y="1872642"/>
              <a:ext cx="1425599" cy="156724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11" name="図 110" descr="グラフィカル ユーザー インターフェイス, アプリケーション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0F37946-DC02-42CA-C6C7-A81946912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98"/>
            <a:stretch>
              <a:fillRect/>
            </a:stretch>
          </p:blipFill>
          <p:spPr>
            <a:xfrm>
              <a:off x="5912459" y="3274736"/>
              <a:ext cx="1425599" cy="66851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305FC994-8D6D-29D3-6D44-D7C9D253836A}"/>
                </a:ext>
              </a:extLst>
            </p:cNvPr>
            <p:cNvGrpSpPr>
              <a:grpSpLocks/>
            </p:cNvGrpSpPr>
            <p:nvPr/>
          </p:nvGrpSpPr>
          <p:grpSpPr>
            <a:xfrm>
              <a:off x="5816902" y="3094433"/>
              <a:ext cx="1679460" cy="363623"/>
              <a:chOff x="5805084" y="3141577"/>
              <a:chExt cx="1679460" cy="363623"/>
            </a:xfrm>
          </p:grpSpPr>
          <p:sp>
            <p:nvSpPr>
              <p:cNvPr id="31" name="フローチャート: せん孔テープ 30">
                <a:extLst>
                  <a:ext uri="{FF2B5EF4-FFF2-40B4-BE49-F238E27FC236}">
                    <a16:creationId xmlns:a16="http://schemas.microsoft.com/office/drawing/2014/main" id="{2DF4D4E1-D51C-13B2-6FA6-AAD1CAAAD4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13638" y="3232096"/>
                <a:ext cx="1618342" cy="158400"/>
              </a:xfrm>
              <a:prstGeom prst="flowChartPunchedTape">
                <a:avLst/>
              </a:prstGeom>
              <a:solidFill>
                <a:schemeClr val="bg1"/>
              </a:solidFill>
              <a:ln w="952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0077CAE2-D16D-8E1E-60F8-C4EFAAF743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05084" y="3141577"/>
                <a:ext cx="69364" cy="3636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93B7D536-ED7F-B888-E423-5089ADF23C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362616" y="3141577"/>
                <a:ext cx="121928" cy="3636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pic>
        <p:nvPicPr>
          <p:cNvPr id="214" name="図 213">
            <a:extLst>
              <a:ext uri="{FF2B5EF4-FFF2-40B4-BE49-F238E27FC236}">
                <a16:creationId xmlns:a16="http://schemas.microsoft.com/office/drawing/2014/main" id="{B9C3BF72-7623-5A3C-49E3-15EF81F01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86"/>
          <a:stretch>
            <a:fillRect/>
          </a:stretch>
        </p:blipFill>
        <p:spPr>
          <a:xfrm>
            <a:off x="5692770" y="1664131"/>
            <a:ext cx="1779087" cy="25782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90701F98-29C7-C6E1-D991-EEC90D5AC99E}"/>
              </a:ext>
            </a:extLst>
          </p:cNvPr>
          <p:cNvSpPr>
            <a:spLocks/>
          </p:cNvSpPr>
          <p:nvPr/>
        </p:nvSpPr>
        <p:spPr>
          <a:xfrm>
            <a:off x="40916" y="5122421"/>
            <a:ext cx="14748958" cy="4488903"/>
          </a:xfrm>
          <a:prstGeom prst="roundRect">
            <a:avLst>
              <a:gd name="adj" fmla="val 535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B8122F27-F8EE-5342-472A-29741F9F9F45}"/>
              </a:ext>
            </a:extLst>
          </p:cNvPr>
          <p:cNvSpPr>
            <a:spLocks/>
          </p:cNvSpPr>
          <p:nvPr/>
        </p:nvSpPr>
        <p:spPr>
          <a:xfrm>
            <a:off x="-53432" y="5020407"/>
            <a:ext cx="355615" cy="4606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254E5F3C-2D5B-47EA-96F0-DA0B1F4C893B}"/>
              </a:ext>
            </a:extLst>
          </p:cNvPr>
          <p:cNvSpPr>
            <a:spLocks/>
          </p:cNvSpPr>
          <p:nvPr/>
        </p:nvSpPr>
        <p:spPr>
          <a:xfrm>
            <a:off x="310072" y="1045344"/>
            <a:ext cx="4941912" cy="3912347"/>
          </a:xfrm>
          <a:prstGeom prst="roundRect">
            <a:avLst>
              <a:gd name="adj" fmla="val 535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BE7886E6-07B8-B3A4-9DA3-4D5F39432AFE}"/>
              </a:ext>
            </a:extLst>
          </p:cNvPr>
          <p:cNvSpPr>
            <a:spLocks/>
          </p:cNvSpPr>
          <p:nvPr/>
        </p:nvSpPr>
        <p:spPr>
          <a:xfrm>
            <a:off x="5499082" y="1045344"/>
            <a:ext cx="9629915" cy="3912347"/>
          </a:xfrm>
          <a:prstGeom prst="roundRect">
            <a:avLst>
              <a:gd name="adj" fmla="val 5060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/>
          </a:p>
        </p:txBody>
      </p: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9B33A00D-0F3C-DA4F-E4AB-18AE1CC05E08}"/>
              </a:ext>
            </a:extLst>
          </p:cNvPr>
          <p:cNvGrpSpPr>
            <a:grpSpLocks/>
          </p:cNvGrpSpPr>
          <p:nvPr/>
        </p:nvGrpSpPr>
        <p:grpSpPr>
          <a:xfrm>
            <a:off x="475995" y="1210077"/>
            <a:ext cx="3369802" cy="288279"/>
            <a:chOff x="785777" y="1438523"/>
            <a:chExt cx="2945731" cy="25200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1A0A6832-4812-440F-F67B-E3F7C4AE424B}"/>
                </a:ext>
              </a:extLst>
            </p:cNvPr>
            <p:cNvSpPr>
              <a:spLocks/>
            </p:cNvSpPr>
            <p:nvPr/>
          </p:nvSpPr>
          <p:spPr>
            <a:xfrm>
              <a:off x="785777" y="1438523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１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1D39A697-ACD2-29B0-1A57-23B3DC66B427}"/>
                </a:ext>
              </a:extLst>
            </p:cNvPr>
            <p:cNvSpPr txBox="1">
              <a:spLocks/>
            </p:cNvSpPr>
            <p:nvPr/>
          </p:nvSpPr>
          <p:spPr>
            <a:xfrm>
              <a:off x="1012541" y="1458887"/>
              <a:ext cx="2718967" cy="2286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1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スマートフォン側設定　～ログイン～</a:t>
              </a:r>
            </a:p>
          </p:txBody>
        </p:sp>
      </p:grp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8DE68C70-CD3B-A6DB-E8CC-206007DA7C89}"/>
              </a:ext>
            </a:extLst>
          </p:cNvPr>
          <p:cNvGrpSpPr>
            <a:grpSpLocks/>
          </p:cNvGrpSpPr>
          <p:nvPr/>
        </p:nvGrpSpPr>
        <p:grpSpPr>
          <a:xfrm>
            <a:off x="474805" y="5287148"/>
            <a:ext cx="12093828" cy="306848"/>
            <a:chOff x="753119" y="3490530"/>
            <a:chExt cx="4929953" cy="268233"/>
          </a:xfrm>
        </p:grpSpPr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6964FEEF-FF52-0348-E9A0-9CB4620B4707}"/>
                </a:ext>
              </a:extLst>
            </p:cNvPr>
            <p:cNvSpPr>
              <a:spLocks/>
            </p:cNvSpPr>
            <p:nvPr/>
          </p:nvSpPr>
          <p:spPr>
            <a:xfrm>
              <a:off x="753119" y="3490530"/>
              <a:ext cx="123245" cy="263503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３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95F5620D-7164-3026-325E-051632DCC6ED}"/>
                </a:ext>
              </a:extLst>
            </p:cNvPr>
            <p:cNvSpPr txBox="1">
              <a:spLocks/>
            </p:cNvSpPr>
            <p:nvPr/>
          </p:nvSpPr>
          <p:spPr>
            <a:xfrm>
              <a:off x="855275" y="3530075"/>
              <a:ext cx="4827797" cy="2286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1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スマートフォン側設定　～免許証確認、アルコール測定、表面温度測定、日常点検、点呼依頼、運転まで～</a:t>
              </a:r>
            </a:p>
          </p:txBody>
        </p:sp>
      </p:grpSp>
      <p:pic>
        <p:nvPicPr>
          <p:cNvPr id="15" name="図 14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DD08F3A-AE26-1091-79CB-61DC0D0B7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17903"/>
          <a:stretch>
            <a:fillRect/>
          </a:stretch>
        </p:blipFill>
        <p:spPr>
          <a:xfrm>
            <a:off x="3727012" y="1662982"/>
            <a:ext cx="1278220" cy="221821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6" name="コンテンツ プレースホルダー 2">
            <a:extLst>
              <a:ext uri="{FF2B5EF4-FFF2-40B4-BE49-F238E27FC236}">
                <a16:creationId xmlns:a16="http://schemas.microsoft.com/office/drawing/2014/main" id="{B45850BB-B646-E98C-AC12-37106B0A3D46}"/>
              </a:ext>
            </a:extLst>
          </p:cNvPr>
          <p:cNvSpPr txBox="1">
            <a:spLocks/>
          </p:cNvSpPr>
          <p:nvPr/>
        </p:nvSpPr>
        <p:spPr>
          <a:xfrm>
            <a:off x="2059910" y="3394631"/>
            <a:ext cx="1559619" cy="847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②スマートフォンの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画面上にあります「アンソバー！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PRO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」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のアイコンを押し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てください。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8" name="コンテンツ プレースホルダー 2">
            <a:extLst>
              <a:ext uri="{FF2B5EF4-FFF2-40B4-BE49-F238E27FC236}">
                <a16:creationId xmlns:a16="http://schemas.microsoft.com/office/drawing/2014/main" id="{4D95AE7A-880D-CFC3-3DBE-BF55D13A9CEB}"/>
              </a:ext>
            </a:extLst>
          </p:cNvPr>
          <p:cNvSpPr txBox="1">
            <a:spLocks/>
          </p:cNvSpPr>
          <p:nvPr/>
        </p:nvSpPr>
        <p:spPr>
          <a:xfrm>
            <a:off x="3653564" y="3969307"/>
            <a:ext cx="1598421" cy="847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③</a:t>
            </a:r>
            <a:r>
              <a:rPr lang="ja-JP" altLang="en-US" sz="1050" dirty="0">
                <a:latin typeface="+mn-ea"/>
              </a:rPr>
              <a:t>割り振られました</a:t>
            </a:r>
            <a:endParaRPr lang="en-US" altLang="ja-JP" sz="1050" dirty="0">
              <a:latin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dirty="0">
                <a:latin typeface="+mn-ea"/>
              </a:rPr>
              <a:t>「スペース名」「</a:t>
            </a:r>
            <a:r>
              <a:rPr lang="en-US" altLang="ja-JP" sz="1050" dirty="0">
                <a:latin typeface="+mn-ea"/>
              </a:rPr>
              <a:t>ID</a:t>
            </a:r>
            <a:r>
              <a:rPr lang="ja-JP" altLang="en-US" sz="1050" dirty="0">
                <a:latin typeface="+mn-ea"/>
              </a:rPr>
              <a:t>」</a:t>
            </a:r>
            <a:endParaRPr lang="en-US" altLang="ja-JP" sz="1050" dirty="0">
              <a:latin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dirty="0">
                <a:latin typeface="+mn-ea"/>
              </a:rPr>
              <a:t>「パスワード」を</a:t>
            </a:r>
            <a:endParaRPr lang="en-US" altLang="ja-JP" sz="1050" dirty="0">
              <a:latin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dirty="0">
                <a:latin typeface="+mn-ea"/>
              </a:rPr>
              <a:t>　入力し、ログインし</a:t>
            </a:r>
            <a:endParaRPr lang="en-US" altLang="ja-JP" sz="1050" dirty="0">
              <a:latin typeface="+mn-e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dirty="0">
                <a:latin typeface="+mn-ea"/>
              </a:rPr>
              <a:t>　てください。</a:t>
            </a:r>
            <a:endParaRPr lang="ja-JP" altLang="ja-JP" sz="1050" kern="1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2" name="コンテンツ プレースホルダー 2">
            <a:extLst>
              <a:ext uri="{FF2B5EF4-FFF2-40B4-BE49-F238E27FC236}">
                <a16:creationId xmlns:a16="http://schemas.microsoft.com/office/drawing/2014/main" id="{28837D86-C5BC-C4FB-949C-690D169EAF53}"/>
              </a:ext>
            </a:extLst>
          </p:cNvPr>
          <p:cNvSpPr txBox="1">
            <a:spLocks/>
          </p:cNvSpPr>
          <p:nvPr/>
        </p:nvSpPr>
        <p:spPr>
          <a:xfrm>
            <a:off x="7932690" y="4260769"/>
            <a:ext cx="1945675" cy="600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②運行予定の各項目の入力を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　行います。入力が完了後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「登録」を押してください。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5" name="矢印: 山形 134">
            <a:extLst>
              <a:ext uri="{FF2B5EF4-FFF2-40B4-BE49-F238E27FC236}">
                <a16:creationId xmlns:a16="http://schemas.microsoft.com/office/drawing/2014/main" id="{4D6FB289-7622-44A7-2A47-88F4A3D091AB}"/>
              </a:ext>
            </a:extLst>
          </p:cNvPr>
          <p:cNvSpPr>
            <a:spLocks/>
          </p:cNvSpPr>
          <p:nvPr/>
        </p:nvSpPr>
        <p:spPr>
          <a:xfrm>
            <a:off x="5169620" y="2713238"/>
            <a:ext cx="411826" cy="576556"/>
          </a:xfrm>
          <a:prstGeom prst="chevro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7" name="コンテンツ プレースホルダー 2">
            <a:extLst>
              <a:ext uri="{FF2B5EF4-FFF2-40B4-BE49-F238E27FC236}">
                <a16:creationId xmlns:a16="http://schemas.microsoft.com/office/drawing/2014/main" id="{3EC22255-CECB-8271-5E9B-90C1C60326A7}"/>
              </a:ext>
            </a:extLst>
          </p:cNvPr>
          <p:cNvSpPr txBox="1">
            <a:spLocks/>
          </p:cNvSpPr>
          <p:nvPr/>
        </p:nvSpPr>
        <p:spPr>
          <a:xfrm>
            <a:off x="5303158" y="8585395"/>
            <a:ext cx="1565359" cy="809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⑦表面温度測定を行います。画面から「表面温度測定」を選択し、画面の指示に従い進みます。</a:t>
            </a:r>
          </a:p>
        </p:txBody>
      </p:sp>
      <p:sp>
        <p:nvSpPr>
          <p:cNvPr id="130" name="コンテンツ プレースホルダー 2">
            <a:extLst>
              <a:ext uri="{FF2B5EF4-FFF2-40B4-BE49-F238E27FC236}">
                <a16:creationId xmlns:a16="http://schemas.microsoft.com/office/drawing/2014/main" id="{3252E93B-66CC-6D26-28C0-4B5EE1B00DFD}"/>
              </a:ext>
            </a:extLst>
          </p:cNvPr>
          <p:cNvSpPr txBox="1">
            <a:spLocks/>
          </p:cNvSpPr>
          <p:nvPr/>
        </p:nvSpPr>
        <p:spPr>
          <a:xfrm>
            <a:off x="5617387" y="4260770"/>
            <a:ext cx="1945677" cy="613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①運行予定の入力を行います。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　右上のメニュー</a:t>
            </a:r>
            <a:r>
              <a:rPr lang="en-US" altLang="ja-JP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≡</a:t>
            </a:r>
            <a:r>
              <a:rPr lang="en-US" altLang="ja-JP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から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「運行」を選択します。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9" name="矢印: 山形 28">
            <a:extLst>
              <a:ext uri="{FF2B5EF4-FFF2-40B4-BE49-F238E27FC236}">
                <a16:creationId xmlns:a16="http://schemas.microsoft.com/office/drawing/2014/main" id="{203E35B1-C5FD-B1B8-246E-D514D8B5F2CA}"/>
              </a:ext>
            </a:extLst>
          </p:cNvPr>
          <p:cNvSpPr>
            <a:spLocks/>
          </p:cNvSpPr>
          <p:nvPr/>
        </p:nvSpPr>
        <p:spPr>
          <a:xfrm>
            <a:off x="3356538" y="2438845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矢印: 山形 41">
            <a:extLst>
              <a:ext uri="{FF2B5EF4-FFF2-40B4-BE49-F238E27FC236}">
                <a16:creationId xmlns:a16="http://schemas.microsoft.com/office/drawing/2014/main" id="{182F5929-BD0F-C232-5552-C73E67465E60}"/>
              </a:ext>
            </a:extLst>
          </p:cNvPr>
          <p:cNvSpPr>
            <a:spLocks/>
          </p:cNvSpPr>
          <p:nvPr/>
        </p:nvSpPr>
        <p:spPr>
          <a:xfrm>
            <a:off x="7579339" y="2850292"/>
            <a:ext cx="288278" cy="20591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D2515105-3EE2-A83E-B7BF-5DCA81C6242A}"/>
              </a:ext>
            </a:extLst>
          </p:cNvPr>
          <p:cNvGrpSpPr>
            <a:grpSpLocks/>
          </p:cNvGrpSpPr>
          <p:nvPr/>
        </p:nvGrpSpPr>
        <p:grpSpPr>
          <a:xfrm>
            <a:off x="5663811" y="1210073"/>
            <a:ext cx="5687438" cy="293963"/>
            <a:chOff x="5045122" y="1438523"/>
            <a:chExt cx="4971706" cy="256970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A887093-6D94-CE69-D61B-CACFED6DCAA9}"/>
                </a:ext>
              </a:extLst>
            </p:cNvPr>
            <p:cNvSpPr>
              <a:spLocks/>
            </p:cNvSpPr>
            <p:nvPr/>
          </p:nvSpPr>
          <p:spPr>
            <a:xfrm>
              <a:off x="5045122" y="1438523"/>
              <a:ext cx="252000" cy="252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/>
                <a:t>２</a:t>
              </a:r>
              <a:endParaRPr kumimoji="1" lang="en-US" altLang="ja-JP" sz="1400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646DCBB9-EE84-4F7A-AC43-3BFF4B368ED4}"/>
                </a:ext>
              </a:extLst>
            </p:cNvPr>
            <p:cNvSpPr txBox="1">
              <a:spLocks/>
            </p:cNvSpPr>
            <p:nvPr/>
          </p:nvSpPr>
          <p:spPr>
            <a:xfrm>
              <a:off x="5271885" y="1466805"/>
              <a:ext cx="4744943" cy="2286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100" dirty="0">
                  <a:solidFill>
                    <a:srgbClr val="00B0F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▶</a:t>
              </a:r>
              <a:r>
                <a:rPr kumimoji="1"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スマートフォン側設定　～運行の作成、点呼依頼準備まで～</a:t>
              </a:r>
            </a:p>
          </p:txBody>
        </p:sp>
      </p:grpSp>
      <p:sp>
        <p:nvSpPr>
          <p:cNvPr id="69" name="コンテンツ プレースホルダー 2">
            <a:extLst>
              <a:ext uri="{FF2B5EF4-FFF2-40B4-BE49-F238E27FC236}">
                <a16:creationId xmlns:a16="http://schemas.microsoft.com/office/drawing/2014/main" id="{55AB1894-F3EE-D7E0-3ED1-2B384B4E8AC5}"/>
              </a:ext>
            </a:extLst>
          </p:cNvPr>
          <p:cNvSpPr txBox="1">
            <a:spLocks/>
          </p:cNvSpPr>
          <p:nvPr/>
        </p:nvSpPr>
        <p:spPr>
          <a:xfrm>
            <a:off x="3450001" y="8549653"/>
            <a:ext cx="1409915" cy="779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⑥アルコール測定を行います。画面から「アルコール測定」を選択し、画面の指示に従い進みます。</a:t>
            </a:r>
          </a:p>
        </p:txBody>
      </p:sp>
      <p:sp>
        <p:nvSpPr>
          <p:cNvPr id="93" name="コンテンツ プレースホルダー 2">
            <a:extLst>
              <a:ext uri="{FF2B5EF4-FFF2-40B4-BE49-F238E27FC236}">
                <a16:creationId xmlns:a16="http://schemas.microsoft.com/office/drawing/2014/main" id="{8DB9F369-3040-6716-EEB7-8C0707CCC9FC}"/>
              </a:ext>
            </a:extLst>
          </p:cNvPr>
          <p:cNvSpPr txBox="1">
            <a:spLocks/>
          </p:cNvSpPr>
          <p:nvPr/>
        </p:nvSpPr>
        <p:spPr>
          <a:xfrm>
            <a:off x="396534" y="8549652"/>
            <a:ext cx="1416259" cy="717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⑤免許証携帯確認を行います。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08000"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　画面から「免許証携帯確認」を選択します。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4" name="コンテンツ プレースホルダー 2">
            <a:extLst>
              <a:ext uri="{FF2B5EF4-FFF2-40B4-BE49-F238E27FC236}">
                <a16:creationId xmlns:a16="http://schemas.microsoft.com/office/drawing/2014/main" id="{99BA1AB0-241E-1CA3-0E2A-1A354D2F78AD}"/>
              </a:ext>
            </a:extLst>
          </p:cNvPr>
          <p:cNvSpPr txBox="1">
            <a:spLocks/>
          </p:cNvSpPr>
          <p:nvPr/>
        </p:nvSpPr>
        <p:spPr>
          <a:xfrm>
            <a:off x="1774223" y="8549652"/>
            <a:ext cx="1409914" cy="881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運転免許証を撮影してください。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免許証番号と有効期限を入力し「登録」を押してください。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7" name="コンテンツ プレースホルダー 2">
            <a:extLst>
              <a:ext uri="{FF2B5EF4-FFF2-40B4-BE49-F238E27FC236}">
                <a16:creationId xmlns:a16="http://schemas.microsoft.com/office/drawing/2014/main" id="{0137A7B4-15B8-726B-13BD-9E9A1A94BAD5}"/>
              </a:ext>
            </a:extLst>
          </p:cNvPr>
          <p:cNvSpPr txBox="1">
            <a:spLocks/>
          </p:cNvSpPr>
          <p:nvPr/>
        </p:nvSpPr>
        <p:spPr>
          <a:xfrm>
            <a:off x="10142939" y="4260770"/>
            <a:ext cx="2026334" cy="613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③登録完了後内容を確認の上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　点呼に進みます。右下の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「点呼へ」を押してください。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68F79D06-F1B1-4216-C807-AC5DE75CDACC}"/>
              </a:ext>
            </a:extLst>
          </p:cNvPr>
          <p:cNvSpPr>
            <a:spLocks/>
          </p:cNvSpPr>
          <p:nvPr/>
        </p:nvSpPr>
        <p:spPr>
          <a:xfrm>
            <a:off x="14789875" y="929965"/>
            <a:ext cx="469990" cy="421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矢印: 山形 52">
            <a:extLst>
              <a:ext uri="{FF2B5EF4-FFF2-40B4-BE49-F238E27FC236}">
                <a16:creationId xmlns:a16="http://schemas.microsoft.com/office/drawing/2014/main" id="{A7EE404F-0375-D9A4-9906-96263915BA95}"/>
              </a:ext>
            </a:extLst>
          </p:cNvPr>
          <p:cNvSpPr>
            <a:spLocks/>
          </p:cNvSpPr>
          <p:nvPr/>
        </p:nvSpPr>
        <p:spPr>
          <a:xfrm>
            <a:off x="9855626" y="2850292"/>
            <a:ext cx="288278" cy="20591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DFD4A1F-6F24-E96D-AE5B-680729D8C0D1}"/>
              </a:ext>
            </a:extLst>
          </p:cNvPr>
          <p:cNvGrpSpPr>
            <a:grpSpLocks/>
          </p:cNvGrpSpPr>
          <p:nvPr/>
        </p:nvGrpSpPr>
        <p:grpSpPr>
          <a:xfrm>
            <a:off x="10123993" y="1673914"/>
            <a:ext cx="2104954" cy="2584650"/>
            <a:chOff x="8539348" y="1881055"/>
            <a:chExt cx="1679460" cy="2062192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E8CCF278-533E-A206-1950-532C3400CBC8}"/>
                </a:ext>
              </a:extLst>
            </p:cNvPr>
            <p:cNvGrpSpPr>
              <a:grpSpLocks/>
            </p:cNvGrpSpPr>
            <p:nvPr/>
          </p:nvGrpSpPr>
          <p:grpSpPr>
            <a:xfrm>
              <a:off x="8539348" y="1881055"/>
              <a:ext cx="1679460" cy="2062192"/>
              <a:chOff x="7746379" y="1881055"/>
              <a:chExt cx="1679460" cy="2062192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BC522108-7EA4-B057-E397-97D4B579B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019"/>
              <a:stretch>
                <a:fillRect/>
              </a:stretch>
            </p:blipFill>
            <p:spPr>
              <a:xfrm>
                <a:off x="7843374" y="2407867"/>
                <a:ext cx="1440000" cy="153538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5B091940-E82F-AD6D-060A-53ED1A484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79631"/>
              <a:stretch>
                <a:fillRect/>
              </a:stretch>
            </p:blipFill>
            <p:spPr>
              <a:xfrm>
                <a:off x="7843374" y="1881055"/>
                <a:ext cx="1440000" cy="651814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F722ED3B-AD69-858A-4BE9-B2025FCA146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746379" y="2382920"/>
                <a:ext cx="1679460" cy="363623"/>
                <a:chOff x="5805084" y="3141577"/>
                <a:chExt cx="1679460" cy="363623"/>
              </a:xfrm>
            </p:grpSpPr>
            <p:sp>
              <p:nvSpPr>
                <p:cNvPr id="114" name="フローチャート: せん孔テープ 113">
                  <a:extLst>
                    <a:ext uri="{FF2B5EF4-FFF2-40B4-BE49-F238E27FC236}">
                      <a16:creationId xmlns:a16="http://schemas.microsoft.com/office/drawing/2014/main" id="{F0FECC8D-EE8A-7E42-943B-E0DF385594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813638" y="3232096"/>
                  <a:ext cx="1618342" cy="158400"/>
                </a:xfrm>
                <a:prstGeom prst="flowChartPunchedTape">
                  <a:avLst/>
                </a:prstGeom>
                <a:solidFill>
                  <a:schemeClr val="bg1"/>
                </a:solidFill>
                <a:ln w="952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27" name="正方形/長方形 126">
                  <a:extLst>
                    <a:ext uri="{FF2B5EF4-FFF2-40B4-BE49-F238E27FC236}">
                      <a16:creationId xmlns:a16="http://schemas.microsoft.com/office/drawing/2014/main" id="{02937724-2964-60D9-92A0-84CE57F29DC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805084" y="3141577"/>
                  <a:ext cx="69364" cy="3636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" name="正方形/長方形 127">
                  <a:extLst>
                    <a:ext uri="{FF2B5EF4-FFF2-40B4-BE49-F238E27FC236}">
                      <a16:creationId xmlns:a16="http://schemas.microsoft.com/office/drawing/2014/main" id="{90B5792E-7632-8600-6B29-B82FA34531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62616" y="3141577"/>
                  <a:ext cx="121928" cy="3636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</p:grpSp>
        <p:sp>
          <p:nvSpPr>
            <p:cNvPr id="66" name="四角形: 角を丸くする 65">
              <a:extLst>
                <a:ext uri="{FF2B5EF4-FFF2-40B4-BE49-F238E27FC236}">
                  <a16:creationId xmlns:a16="http://schemas.microsoft.com/office/drawing/2014/main" id="{5DD50A58-03F0-0906-EA10-B9AA136D2991}"/>
                </a:ext>
              </a:extLst>
            </p:cNvPr>
            <p:cNvSpPr>
              <a:spLocks/>
            </p:cNvSpPr>
            <p:nvPr/>
          </p:nvSpPr>
          <p:spPr>
            <a:xfrm>
              <a:off x="9535951" y="2972947"/>
              <a:ext cx="457135" cy="195394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6" name="図 75">
            <a:extLst>
              <a:ext uri="{FF2B5EF4-FFF2-40B4-BE49-F238E27FC236}">
                <a16:creationId xmlns:a16="http://schemas.microsoft.com/office/drawing/2014/main" id="{000DD5FA-BDA0-3642-64E7-93E2A99964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36"/>
          <a:stretch>
            <a:fillRect/>
          </a:stretch>
        </p:blipFill>
        <p:spPr>
          <a:xfrm>
            <a:off x="12591650" y="1664821"/>
            <a:ext cx="1822434" cy="25945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8" name="矢印: 山形 87">
            <a:extLst>
              <a:ext uri="{FF2B5EF4-FFF2-40B4-BE49-F238E27FC236}">
                <a16:creationId xmlns:a16="http://schemas.microsoft.com/office/drawing/2014/main" id="{22BB0350-7019-AE09-3E4E-70852EA79ACA}"/>
              </a:ext>
            </a:extLst>
          </p:cNvPr>
          <p:cNvSpPr>
            <a:spLocks/>
          </p:cNvSpPr>
          <p:nvPr/>
        </p:nvSpPr>
        <p:spPr>
          <a:xfrm>
            <a:off x="12169272" y="2850292"/>
            <a:ext cx="288278" cy="20591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E84215D0-2087-D4E0-31C8-DABD10F9C60D}"/>
              </a:ext>
            </a:extLst>
          </p:cNvPr>
          <p:cNvSpPr txBox="1">
            <a:spLocks/>
          </p:cNvSpPr>
          <p:nvPr/>
        </p:nvSpPr>
        <p:spPr>
          <a:xfrm>
            <a:off x="12442816" y="4260770"/>
            <a:ext cx="2099964" cy="613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④各点呼項目の入力を行います。</a:t>
            </a:r>
            <a:endParaRPr lang="ja-JP" altLang="ja-JP" sz="1050" kern="100" dirty="0"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DFEC6C84-6F9E-71CF-077E-300DBE09D205}"/>
              </a:ext>
            </a:extLst>
          </p:cNvPr>
          <p:cNvSpPr>
            <a:spLocks/>
          </p:cNvSpPr>
          <p:nvPr/>
        </p:nvSpPr>
        <p:spPr>
          <a:xfrm>
            <a:off x="14482917" y="2850292"/>
            <a:ext cx="288278" cy="205913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0" name="コンテンツ プレースホルダー 2">
            <a:extLst>
              <a:ext uri="{FF2B5EF4-FFF2-40B4-BE49-F238E27FC236}">
                <a16:creationId xmlns:a16="http://schemas.microsoft.com/office/drawing/2014/main" id="{977B54A8-8210-4EA1-DB04-424FB3AA0E49}"/>
              </a:ext>
            </a:extLst>
          </p:cNvPr>
          <p:cNvSpPr txBox="1">
            <a:spLocks/>
          </p:cNvSpPr>
          <p:nvPr/>
        </p:nvSpPr>
        <p:spPr>
          <a:xfrm>
            <a:off x="7227733" y="8594801"/>
            <a:ext cx="1409913" cy="809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⑧日常点検を行います。画面から「日常点検」を選択し、画面の</a:t>
            </a:r>
            <a:r>
              <a:rPr lang="ja-JP" altLang="en-US" sz="1050" kern="100">
                <a:latin typeface="游ゴシック" panose="020B0400000000000000" pitchFamily="50" charset="-128"/>
                <a:cs typeface="Times New Roman" panose="02020603050405020304" pitchFamily="18" charset="0"/>
              </a:rPr>
              <a:t>指示に従い進みます</a:t>
            </a: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05" name="コンテンツ プレースホルダー 2">
            <a:extLst>
              <a:ext uri="{FF2B5EF4-FFF2-40B4-BE49-F238E27FC236}">
                <a16:creationId xmlns:a16="http://schemas.microsoft.com/office/drawing/2014/main" id="{0B524CD3-DB7E-1559-AD72-79F1E0021433}"/>
              </a:ext>
            </a:extLst>
          </p:cNvPr>
          <p:cNvSpPr txBox="1">
            <a:spLocks/>
          </p:cNvSpPr>
          <p:nvPr/>
        </p:nvSpPr>
        <p:spPr>
          <a:xfrm>
            <a:off x="10369817" y="8594801"/>
            <a:ext cx="1522103" cy="809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⑨すべての確認が終わりましたら「点呼依頼」を押して管理者に点呼の依頼をしてください。</a:t>
            </a: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24BA8958-D34A-49F6-3443-2195AD1E1CF8}"/>
              </a:ext>
            </a:extLst>
          </p:cNvPr>
          <p:cNvSpPr>
            <a:spLocks/>
          </p:cNvSpPr>
          <p:nvPr/>
        </p:nvSpPr>
        <p:spPr>
          <a:xfrm>
            <a:off x="12754441" y="5441695"/>
            <a:ext cx="139481" cy="41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7" name="コンテンツ プレースホルダー 2">
            <a:extLst>
              <a:ext uri="{FF2B5EF4-FFF2-40B4-BE49-F238E27FC236}">
                <a16:creationId xmlns:a16="http://schemas.microsoft.com/office/drawing/2014/main" id="{6A27EB91-F220-F877-8740-4114644F65B9}"/>
              </a:ext>
            </a:extLst>
          </p:cNvPr>
          <p:cNvSpPr txBox="1">
            <a:spLocks/>
          </p:cNvSpPr>
          <p:nvPr/>
        </p:nvSpPr>
        <p:spPr>
          <a:xfrm>
            <a:off x="8651835" y="8594800"/>
            <a:ext cx="1409913" cy="734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44000"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各項目にチェックをしてください。確認、入力が終わりましたら「結果保存」を押してください。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4" name="図 33" descr="文字が書かれ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8403D571-2F1E-AC93-6CAD-C14F985585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1984" r="11997" b="25895"/>
          <a:stretch>
            <a:fillRect/>
          </a:stretch>
        </p:blipFill>
        <p:spPr>
          <a:xfrm>
            <a:off x="2316956" y="1787488"/>
            <a:ext cx="801111" cy="818036"/>
          </a:xfrm>
          <a:prstGeom prst="roundRect">
            <a:avLst>
              <a:gd name="adj" fmla="val 23209"/>
            </a:avLst>
          </a:prstGeom>
          <a:ln w="12700">
            <a:solidFill>
              <a:schemeClr val="bg1"/>
            </a:solidFill>
          </a:ln>
        </p:spPr>
      </p:pic>
      <p:sp>
        <p:nvSpPr>
          <p:cNvPr id="149" name="コンテンツ プレースホルダー 2">
            <a:extLst>
              <a:ext uri="{FF2B5EF4-FFF2-40B4-BE49-F238E27FC236}">
                <a16:creationId xmlns:a16="http://schemas.microsoft.com/office/drawing/2014/main" id="{E79F7A37-307D-6BD8-FAF6-6EC008BDE179}"/>
              </a:ext>
            </a:extLst>
          </p:cNvPr>
          <p:cNvSpPr txBox="1">
            <a:spLocks/>
          </p:cNvSpPr>
          <p:nvPr/>
        </p:nvSpPr>
        <p:spPr>
          <a:xfrm>
            <a:off x="12159788" y="8826265"/>
            <a:ext cx="2503396" cy="593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-144000" algn="l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游ゴシック" panose="020B0400000000000000" pitchFamily="50" charset="-128"/>
                <a:cs typeface="Times New Roman" panose="02020603050405020304" pitchFamily="18" charset="0"/>
              </a:rPr>
              <a:t>⑩点呼が終了しましたら「運転」より運転開始、オドメーターの値を入力し、「保存」を押して完了です。</a:t>
            </a:r>
            <a:endParaRPr lang="en-US" altLang="ja-JP" sz="1050" kern="100" dirty="0"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89592C97-F439-E8CD-5EC9-B170E546ADE3}"/>
              </a:ext>
            </a:extLst>
          </p:cNvPr>
          <p:cNvGrpSpPr>
            <a:grpSpLocks/>
          </p:cNvGrpSpPr>
          <p:nvPr/>
        </p:nvGrpSpPr>
        <p:grpSpPr>
          <a:xfrm>
            <a:off x="7587381" y="2202940"/>
            <a:ext cx="124575" cy="73411"/>
            <a:chOff x="5802086" y="4582886"/>
            <a:chExt cx="152400" cy="89808"/>
          </a:xfrm>
        </p:grpSpPr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00F80484-2AC5-B793-36A7-AEFA04BE5DD0}"/>
                </a:ext>
              </a:extLst>
            </p:cNvPr>
            <p:cNvCxnSpPr>
              <a:cxnSpLocks/>
            </p:cNvCxnSpPr>
            <p:nvPr/>
          </p:nvCxnSpPr>
          <p:spPr>
            <a:xfrm>
              <a:off x="5802086" y="4582886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5137ECF3-B189-25E4-089B-E7070F43D726}"/>
                </a:ext>
              </a:extLst>
            </p:cNvPr>
            <p:cNvCxnSpPr>
              <a:cxnSpLocks/>
            </p:cNvCxnSpPr>
            <p:nvPr/>
          </p:nvCxnSpPr>
          <p:spPr>
            <a:xfrm>
              <a:off x="5802086" y="4627790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317945A1-BF07-BADC-1A96-F3A2245BC3BB}"/>
                </a:ext>
              </a:extLst>
            </p:cNvPr>
            <p:cNvCxnSpPr>
              <a:cxnSpLocks/>
            </p:cNvCxnSpPr>
            <p:nvPr/>
          </p:nvCxnSpPr>
          <p:spPr>
            <a:xfrm>
              <a:off x="5802086" y="4672694"/>
              <a:ext cx="152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コンテンツ プレースホルダー 2">
            <a:extLst>
              <a:ext uri="{FF2B5EF4-FFF2-40B4-BE49-F238E27FC236}">
                <a16:creationId xmlns:a16="http://schemas.microsoft.com/office/drawing/2014/main" id="{21B5A6B9-3558-FB52-E516-D906F75342B1}"/>
              </a:ext>
            </a:extLst>
          </p:cNvPr>
          <p:cNvSpPr txBox="1">
            <a:spLocks/>
          </p:cNvSpPr>
          <p:nvPr/>
        </p:nvSpPr>
        <p:spPr>
          <a:xfrm>
            <a:off x="424200" y="3726846"/>
            <a:ext cx="1545587" cy="1031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kumimoji="1"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kumimoji="1"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①アンソバー！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PRO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の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アプリを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Android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、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1050" kern="100" dirty="0">
                <a:latin typeface="+mn-ea"/>
                <a:cs typeface="Times New Roman" panose="02020603050405020304" pitchFamily="18" charset="0"/>
              </a:rPr>
              <a:t>iPhone</a:t>
            </a: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、それぞれの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プレイストアより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ダウンロードを</a:t>
            </a:r>
            <a:endParaRPr lang="en-US" altLang="ja-JP" sz="1050" kern="100" dirty="0">
              <a:latin typeface="+mn-ea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1050" kern="100" dirty="0">
                <a:latin typeface="+mn-ea"/>
                <a:cs typeface="Times New Roman" panose="02020603050405020304" pitchFamily="18" charset="0"/>
              </a:rPr>
              <a:t>　してください。　 </a:t>
            </a:r>
            <a:endParaRPr lang="en-US" altLang="ja-JP" sz="1050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95" name="矢印: 山形 94">
            <a:extLst>
              <a:ext uri="{FF2B5EF4-FFF2-40B4-BE49-F238E27FC236}">
                <a16:creationId xmlns:a16="http://schemas.microsoft.com/office/drawing/2014/main" id="{32CBD6B8-AD6F-78F8-23E0-FC12234FC921}"/>
              </a:ext>
            </a:extLst>
          </p:cNvPr>
          <p:cNvSpPr>
            <a:spLocks/>
          </p:cNvSpPr>
          <p:nvPr/>
        </p:nvSpPr>
        <p:spPr>
          <a:xfrm>
            <a:off x="1812791" y="2438845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7" name="四角形: 角を丸くする 96">
            <a:extLst>
              <a:ext uri="{FF2B5EF4-FFF2-40B4-BE49-F238E27FC236}">
                <a16:creationId xmlns:a16="http://schemas.microsoft.com/office/drawing/2014/main" id="{92E8DA49-5F19-A43E-2750-1957B6EAA192}"/>
              </a:ext>
            </a:extLst>
          </p:cNvPr>
          <p:cNvSpPr>
            <a:spLocks/>
          </p:cNvSpPr>
          <p:nvPr/>
        </p:nvSpPr>
        <p:spPr>
          <a:xfrm>
            <a:off x="560405" y="2204946"/>
            <a:ext cx="1154714" cy="3687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iPhone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0" name="四角形: 角を丸くする 99">
            <a:extLst>
              <a:ext uri="{FF2B5EF4-FFF2-40B4-BE49-F238E27FC236}">
                <a16:creationId xmlns:a16="http://schemas.microsoft.com/office/drawing/2014/main" id="{2DEFCF73-5BDC-9BAC-8BF5-500A9D3F6B0F}"/>
              </a:ext>
            </a:extLst>
          </p:cNvPr>
          <p:cNvSpPr>
            <a:spLocks/>
          </p:cNvSpPr>
          <p:nvPr/>
        </p:nvSpPr>
        <p:spPr>
          <a:xfrm>
            <a:off x="560405" y="1662981"/>
            <a:ext cx="1154714" cy="36870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Android</a:t>
            </a:r>
            <a:endParaRPr kumimoji="1" lang="ja-JP" altLang="en-US" dirty="0"/>
          </a:p>
        </p:txBody>
      </p:sp>
      <p:sp>
        <p:nvSpPr>
          <p:cNvPr id="104" name="四角形: 角を丸くする 103">
            <a:extLst>
              <a:ext uri="{FF2B5EF4-FFF2-40B4-BE49-F238E27FC236}">
                <a16:creationId xmlns:a16="http://schemas.microsoft.com/office/drawing/2014/main" id="{3FE8C507-4DD2-7439-C00A-759E87F248FC}"/>
              </a:ext>
            </a:extLst>
          </p:cNvPr>
          <p:cNvSpPr>
            <a:spLocks/>
          </p:cNvSpPr>
          <p:nvPr/>
        </p:nvSpPr>
        <p:spPr>
          <a:xfrm>
            <a:off x="425106" y="3294171"/>
            <a:ext cx="1424618" cy="339528"/>
          </a:xfrm>
          <a:prstGeom prst="roundRect">
            <a:avLst>
              <a:gd name="adj" fmla="val 787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000" b="1" kern="100" dirty="0">
                <a:solidFill>
                  <a:srgbClr val="FF0000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1000" b="1" kern="100" dirty="0">
                <a:solidFill>
                  <a:srgbClr val="FF0000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「アンソバー」で</a:t>
            </a:r>
            <a:endParaRPr lang="en-US" altLang="ja-JP" sz="1000" b="1" kern="100" dirty="0">
              <a:solidFill>
                <a:srgbClr val="FF0000"/>
              </a:solidFill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000" b="1" kern="100" dirty="0">
                <a:solidFill>
                  <a:srgbClr val="FF0000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　検索してください。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834C62BE-2768-D452-C9E0-9F9D60904DCA}"/>
              </a:ext>
            </a:extLst>
          </p:cNvPr>
          <p:cNvSpPr>
            <a:spLocks/>
          </p:cNvSpPr>
          <p:nvPr/>
        </p:nvSpPr>
        <p:spPr>
          <a:xfrm>
            <a:off x="425106" y="2762632"/>
            <a:ext cx="1424618" cy="339528"/>
          </a:xfrm>
          <a:prstGeom prst="roundRect">
            <a:avLst>
              <a:gd name="adj" fmla="val 787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000" b="1" kern="100" dirty="0">
                <a:solidFill>
                  <a:schemeClr val="tx1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プレイストアよりダウンロードしてください。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3993FBDF-48F3-38D4-3F5D-273517EA5451}"/>
              </a:ext>
            </a:extLst>
          </p:cNvPr>
          <p:cNvSpPr>
            <a:spLocks/>
          </p:cNvSpPr>
          <p:nvPr/>
        </p:nvSpPr>
        <p:spPr>
          <a:xfrm>
            <a:off x="6068240" y="2424315"/>
            <a:ext cx="296266" cy="190744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5" name="グループ化 254">
            <a:extLst>
              <a:ext uri="{FF2B5EF4-FFF2-40B4-BE49-F238E27FC236}">
                <a16:creationId xmlns:a16="http://schemas.microsoft.com/office/drawing/2014/main" id="{31C25BB6-909E-BA38-D51A-7DCDC22AE5ED}"/>
              </a:ext>
            </a:extLst>
          </p:cNvPr>
          <p:cNvGrpSpPr>
            <a:grpSpLocks/>
          </p:cNvGrpSpPr>
          <p:nvPr/>
        </p:nvGrpSpPr>
        <p:grpSpPr>
          <a:xfrm>
            <a:off x="7306156" y="5780356"/>
            <a:ext cx="2725023" cy="2785161"/>
            <a:chOff x="6372108" y="5154394"/>
            <a:chExt cx="2396591" cy="2449482"/>
          </a:xfrm>
        </p:grpSpPr>
        <p:grpSp>
          <p:nvGrpSpPr>
            <p:cNvPr id="133" name="グループ化 132">
              <a:extLst>
                <a:ext uri="{FF2B5EF4-FFF2-40B4-BE49-F238E27FC236}">
                  <a16:creationId xmlns:a16="http://schemas.microsoft.com/office/drawing/2014/main" id="{74A78F58-2049-AE0B-2B71-6C640480130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400804" y="5154394"/>
              <a:ext cx="2367895" cy="2449482"/>
              <a:chOff x="8420779" y="5295654"/>
              <a:chExt cx="2125844" cy="2199092"/>
            </a:xfrm>
          </p:grpSpPr>
          <p:pic>
            <p:nvPicPr>
              <p:cNvPr id="79" name="図 78">
                <a:extLst>
                  <a:ext uri="{FF2B5EF4-FFF2-40B4-BE49-F238E27FC236}">
                    <a16:creationId xmlns:a16="http://schemas.microsoft.com/office/drawing/2014/main" id="{775D80D8-64F6-DF1F-B374-C370C3570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420779" y="5295654"/>
                <a:ext cx="988993" cy="2197762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120" name="四角形: 角を丸くする 119">
                <a:extLst>
                  <a:ext uri="{FF2B5EF4-FFF2-40B4-BE49-F238E27FC236}">
                    <a16:creationId xmlns:a16="http://schemas.microsoft.com/office/drawing/2014/main" id="{F36BE02F-45D7-5BEE-F582-8211F77827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96030" y="6711325"/>
                <a:ext cx="282635" cy="107355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985CA80A-3903-6FE4-ADA9-249C0F86054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9439960" y="5295654"/>
                <a:ext cx="1106663" cy="2199092"/>
                <a:chOff x="9439960" y="5295654"/>
                <a:chExt cx="1106663" cy="2199092"/>
              </a:xfrm>
            </p:grpSpPr>
            <p:pic>
              <p:nvPicPr>
                <p:cNvPr id="81" name="図 80">
                  <a:extLst>
                    <a:ext uri="{FF2B5EF4-FFF2-40B4-BE49-F238E27FC236}">
                      <a16:creationId xmlns:a16="http://schemas.microsoft.com/office/drawing/2014/main" id="{6347CF4A-8D46-079F-C6EB-EB57C5829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502681" y="5295654"/>
                  <a:ext cx="972000" cy="2160000"/>
                </a:xfrm>
                <a:prstGeom prst="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</p:pic>
            <p:pic>
              <p:nvPicPr>
                <p:cNvPr id="121" name="図 120">
                  <a:extLst>
                    <a:ext uri="{FF2B5EF4-FFF2-40B4-BE49-F238E27FC236}">
                      <a16:creationId xmlns:a16="http://schemas.microsoft.com/office/drawing/2014/main" id="{72C8CB73-0702-571D-9B15-EC716132CC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871"/>
                <a:stretch>
                  <a:fillRect/>
                </a:stretch>
              </p:blipFill>
              <p:spPr>
                <a:xfrm>
                  <a:off x="9502681" y="6455163"/>
                  <a:ext cx="972000" cy="1039583"/>
                </a:xfrm>
                <a:prstGeom prst="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</p:pic>
            <p:grpSp>
              <p:nvGrpSpPr>
                <p:cNvPr id="126" name="グループ化 125">
                  <a:extLst>
                    <a:ext uri="{FF2B5EF4-FFF2-40B4-BE49-F238E27FC236}">
                      <a16:creationId xmlns:a16="http://schemas.microsoft.com/office/drawing/2014/main" id="{7ED91BE3-04A8-05AE-641E-AFD3B5A9634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9439960" y="6362795"/>
                  <a:ext cx="1106663" cy="168107"/>
                  <a:chOff x="9439960" y="5084250"/>
                  <a:chExt cx="1106663" cy="168107"/>
                </a:xfrm>
              </p:grpSpPr>
              <p:sp>
                <p:nvSpPr>
                  <p:cNvPr id="122" name="フローチャート: せん孔テープ 121">
                    <a:extLst>
                      <a:ext uri="{FF2B5EF4-FFF2-40B4-BE49-F238E27FC236}">
                        <a16:creationId xmlns:a16="http://schemas.microsoft.com/office/drawing/2014/main" id="{2AA77C15-418E-8462-827C-19151301E9F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457038" y="5084250"/>
                    <a:ext cx="1066726" cy="158400"/>
                  </a:xfrm>
                  <a:prstGeom prst="flowChartPunchedTap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2">
                        <a:lumMod val="9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123" name="正方形/長方形 122">
                    <a:extLst>
                      <a:ext uri="{FF2B5EF4-FFF2-40B4-BE49-F238E27FC236}">
                        <a16:creationId xmlns:a16="http://schemas.microsoft.com/office/drawing/2014/main" id="{8B251697-66B4-0CBE-5B5B-E8475958F51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439960" y="5084250"/>
                    <a:ext cx="45719" cy="16810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5" name="正方形/長方形 124">
                    <a:extLst>
                      <a:ext uri="{FF2B5EF4-FFF2-40B4-BE49-F238E27FC236}">
                        <a16:creationId xmlns:a16="http://schemas.microsoft.com/office/drawing/2014/main" id="{660A8350-7778-8A34-B456-244F1417B44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0500904" y="5084250"/>
                    <a:ext cx="45719" cy="16810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29" name="四角形: 角を丸くする 128">
                  <a:extLst>
                    <a:ext uri="{FF2B5EF4-FFF2-40B4-BE49-F238E27FC236}">
                      <a16:creationId xmlns:a16="http://schemas.microsoft.com/office/drawing/2014/main" id="{D7257628-9EEB-B373-79E2-9A8A93ACA0D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649022" y="7159381"/>
                  <a:ext cx="282635" cy="107355"/>
                </a:xfrm>
                <a:prstGeom prst="roundRect">
                  <a:avLst/>
                </a:prstGeom>
                <a:noFill/>
                <a:ln w="95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75" name="グループ化 174">
              <a:extLst>
                <a:ext uri="{FF2B5EF4-FFF2-40B4-BE49-F238E27FC236}">
                  <a16:creationId xmlns:a16="http://schemas.microsoft.com/office/drawing/2014/main" id="{6EFBEA13-E539-C337-94CE-FF7EA668093B}"/>
                </a:ext>
              </a:extLst>
            </p:cNvPr>
            <p:cNvGrpSpPr>
              <a:grpSpLocks/>
            </p:cNvGrpSpPr>
            <p:nvPr/>
          </p:nvGrpSpPr>
          <p:grpSpPr>
            <a:xfrm>
              <a:off x="6372108" y="6005806"/>
              <a:ext cx="596590" cy="180000"/>
              <a:chOff x="5177497" y="2887091"/>
              <a:chExt cx="596590" cy="180000"/>
            </a:xfrm>
          </p:grpSpPr>
          <p:sp>
            <p:nvSpPr>
              <p:cNvPr id="176" name="正方形/長方形 175">
                <a:extLst>
                  <a:ext uri="{FF2B5EF4-FFF2-40B4-BE49-F238E27FC236}">
                    <a16:creationId xmlns:a16="http://schemas.microsoft.com/office/drawing/2014/main" id="{8E3B5440-7BC6-5B82-7EEF-CA0589E7112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4295" y="2916474"/>
                <a:ext cx="519792" cy="9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コンテンツ プレースホルダー 2">
                <a:extLst>
                  <a:ext uri="{FF2B5EF4-FFF2-40B4-BE49-F238E27FC236}">
                    <a16:creationId xmlns:a16="http://schemas.microsoft.com/office/drawing/2014/main" id="{B17A9D0D-9E24-A58D-67F7-2F7ABAB414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77497" y="2887091"/>
                <a:ext cx="503868" cy="18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400" b="1" kern="100" dirty="0">
                    <a:latin typeface="+mn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400" b="1" kern="1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9" name="正方形/長方形 178">
              <a:extLst>
                <a:ext uri="{FF2B5EF4-FFF2-40B4-BE49-F238E27FC236}">
                  <a16:creationId xmlns:a16="http://schemas.microsoft.com/office/drawing/2014/main" id="{7057A229-4E13-833C-132D-FE19B7DEB30F}"/>
                </a:ext>
              </a:extLst>
            </p:cNvPr>
            <p:cNvSpPr>
              <a:spLocks/>
            </p:cNvSpPr>
            <p:nvPr/>
          </p:nvSpPr>
          <p:spPr>
            <a:xfrm>
              <a:off x="7195484" y="6432020"/>
              <a:ext cx="237874" cy="65425"/>
            </a:xfrm>
            <a:prstGeom prst="rect">
              <a:avLst/>
            </a:prstGeom>
            <a:solidFill>
              <a:srgbClr val="3484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0" name="コンテンツ プレースホルダー 2">
              <a:extLst>
                <a:ext uri="{FF2B5EF4-FFF2-40B4-BE49-F238E27FC236}">
                  <a16:creationId xmlns:a16="http://schemas.microsoft.com/office/drawing/2014/main" id="{EF5870E6-9FBB-B3C9-5387-4670F31383EF}"/>
                </a:ext>
              </a:extLst>
            </p:cNvPr>
            <p:cNvSpPr txBox="1">
              <a:spLocks/>
            </p:cNvSpPr>
            <p:nvPr/>
          </p:nvSpPr>
          <p:spPr>
            <a:xfrm>
              <a:off x="7122818" y="6409835"/>
              <a:ext cx="421095" cy="938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None/>
                <a:defRPr kumimoji="1"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801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6032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0040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404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805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206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ja-JP" altLang="en-US" sz="300" b="1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表面温度測定</a:t>
              </a:r>
              <a:endParaRPr lang="en-US" altLang="ja-JP" sz="300" b="1" kern="100" dirty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6" name="グループ化 255">
            <a:extLst>
              <a:ext uri="{FF2B5EF4-FFF2-40B4-BE49-F238E27FC236}">
                <a16:creationId xmlns:a16="http://schemas.microsoft.com/office/drawing/2014/main" id="{B632AC45-B91B-75DA-BE3F-B5361B4A9C61}"/>
              </a:ext>
            </a:extLst>
          </p:cNvPr>
          <p:cNvGrpSpPr>
            <a:grpSpLocks/>
          </p:cNvGrpSpPr>
          <p:nvPr/>
        </p:nvGrpSpPr>
        <p:grpSpPr>
          <a:xfrm>
            <a:off x="10487199" y="5780355"/>
            <a:ext cx="1303706" cy="2759234"/>
            <a:chOff x="8521061" y="5147137"/>
            <a:chExt cx="1139642" cy="2412000"/>
          </a:xfrm>
        </p:grpSpPr>
        <p:grpSp>
          <p:nvGrpSpPr>
            <p:cNvPr id="116" name="グループ化 115">
              <a:extLst>
                <a:ext uri="{FF2B5EF4-FFF2-40B4-BE49-F238E27FC236}">
                  <a16:creationId xmlns:a16="http://schemas.microsoft.com/office/drawing/2014/main" id="{5D5648B8-E679-2338-A665-A7F1273FF628}"/>
                </a:ext>
              </a:extLst>
            </p:cNvPr>
            <p:cNvGrpSpPr>
              <a:grpSpLocks/>
            </p:cNvGrpSpPr>
            <p:nvPr/>
          </p:nvGrpSpPr>
          <p:grpSpPr>
            <a:xfrm>
              <a:off x="8521061" y="5147137"/>
              <a:ext cx="1089523" cy="2412000"/>
              <a:chOff x="10827916" y="6179645"/>
              <a:chExt cx="1089523" cy="2160000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B6853509-CDB1-C108-D0E3-0491D31D0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827916" y="6179645"/>
                <a:ext cx="1089523" cy="216000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134" name="四角形: 角を丸くする 133">
                <a:extLst>
                  <a:ext uri="{FF2B5EF4-FFF2-40B4-BE49-F238E27FC236}">
                    <a16:creationId xmlns:a16="http://schemas.microsoft.com/office/drawing/2014/main" id="{AE6BB794-459B-8AC0-3924-5B175AB21B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63342" y="7897705"/>
                <a:ext cx="333778" cy="107355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1" name="グループ化 180">
              <a:extLst>
                <a:ext uri="{FF2B5EF4-FFF2-40B4-BE49-F238E27FC236}">
                  <a16:creationId xmlns:a16="http://schemas.microsoft.com/office/drawing/2014/main" id="{8C8AF81A-A912-F434-A232-1B9F83FE8E79}"/>
                </a:ext>
              </a:extLst>
            </p:cNvPr>
            <p:cNvGrpSpPr>
              <a:grpSpLocks/>
            </p:cNvGrpSpPr>
            <p:nvPr/>
          </p:nvGrpSpPr>
          <p:grpSpPr>
            <a:xfrm>
              <a:off x="8594965" y="5453263"/>
              <a:ext cx="590308" cy="180000"/>
              <a:chOff x="5169121" y="2887091"/>
              <a:chExt cx="590308" cy="180000"/>
            </a:xfrm>
          </p:grpSpPr>
          <p:sp>
            <p:nvSpPr>
              <p:cNvPr id="182" name="正方形/長方形 181">
                <a:extLst>
                  <a:ext uri="{FF2B5EF4-FFF2-40B4-BE49-F238E27FC236}">
                    <a16:creationId xmlns:a16="http://schemas.microsoft.com/office/drawing/2014/main" id="{A54F5C0C-99A1-A399-A3BA-73CFD53931A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9637" y="2916474"/>
                <a:ext cx="519792" cy="9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3" name="コンテンツ プレースホルダー 2">
                <a:extLst>
                  <a:ext uri="{FF2B5EF4-FFF2-40B4-BE49-F238E27FC236}">
                    <a16:creationId xmlns:a16="http://schemas.microsoft.com/office/drawing/2014/main" id="{781A4316-B39A-EF43-EF3F-0ACEA68E83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121" y="2887091"/>
                <a:ext cx="503868" cy="18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400" b="1" kern="100" dirty="0">
                    <a:latin typeface="+mn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400" b="1" kern="1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4" name="グループ化 183">
              <a:extLst>
                <a:ext uri="{FF2B5EF4-FFF2-40B4-BE49-F238E27FC236}">
                  <a16:creationId xmlns:a16="http://schemas.microsoft.com/office/drawing/2014/main" id="{4DFDEEA1-E204-0016-F043-36CFE682F365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41346" y="5832726"/>
              <a:ext cx="419357" cy="98430"/>
              <a:chOff x="5173784" y="3034953"/>
              <a:chExt cx="419357" cy="98430"/>
            </a:xfrm>
          </p:grpSpPr>
          <p:sp>
            <p:nvSpPr>
              <p:cNvPr id="185" name="正方形/長方形 184">
                <a:extLst>
                  <a:ext uri="{FF2B5EF4-FFF2-40B4-BE49-F238E27FC236}">
                    <a16:creationId xmlns:a16="http://schemas.microsoft.com/office/drawing/2014/main" id="{352CF3D4-CFF9-75CB-2A06-E0FCAC0428B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88255" y="3075183"/>
                <a:ext cx="194799" cy="58200"/>
              </a:xfrm>
              <a:prstGeom prst="rect">
                <a:avLst/>
              </a:prstGeom>
              <a:solidFill>
                <a:srgbClr val="3484D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86" name="コンテンツ プレースホルダー 2">
                <a:extLst>
                  <a:ext uri="{FF2B5EF4-FFF2-40B4-BE49-F238E27FC236}">
                    <a16:creationId xmlns:a16="http://schemas.microsoft.com/office/drawing/2014/main" id="{FC51947F-7CA5-A028-DF6F-9B88420B8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73784" y="3034953"/>
                <a:ext cx="419357" cy="938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300" b="1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300" b="1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1" name="グループ化 260">
            <a:extLst>
              <a:ext uri="{FF2B5EF4-FFF2-40B4-BE49-F238E27FC236}">
                <a16:creationId xmlns:a16="http://schemas.microsoft.com/office/drawing/2014/main" id="{4ECE0D95-5759-F2A8-269E-8A160EB96D79}"/>
              </a:ext>
            </a:extLst>
          </p:cNvPr>
          <p:cNvGrpSpPr>
            <a:grpSpLocks/>
          </p:cNvGrpSpPr>
          <p:nvPr/>
        </p:nvGrpSpPr>
        <p:grpSpPr>
          <a:xfrm>
            <a:off x="12246932" y="5786715"/>
            <a:ext cx="2491728" cy="3001090"/>
            <a:chOff x="10252208" y="5295654"/>
            <a:chExt cx="1793392" cy="2160000"/>
          </a:xfrm>
        </p:grpSpPr>
        <p:pic>
          <p:nvPicPr>
            <p:cNvPr id="138" name="図 137">
              <a:extLst>
                <a:ext uri="{FF2B5EF4-FFF2-40B4-BE49-F238E27FC236}">
                  <a16:creationId xmlns:a16="http://schemas.microsoft.com/office/drawing/2014/main" id="{835AD824-EBD6-656B-A306-5407CBB55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4" b="5609"/>
            <a:stretch>
              <a:fillRect/>
            </a:stretch>
          </p:blipFill>
          <p:spPr>
            <a:xfrm>
              <a:off x="10252208" y="5295654"/>
              <a:ext cx="972000" cy="197594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148" name="グループ化 147">
              <a:extLst>
                <a:ext uri="{FF2B5EF4-FFF2-40B4-BE49-F238E27FC236}">
                  <a16:creationId xmlns:a16="http://schemas.microsoft.com/office/drawing/2014/main" id="{ED7F54D1-108B-5F7B-59E5-6B8B5A58DF80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860424" y="5370523"/>
              <a:ext cx="1185176" cy="1092726"/>
              <a:chOff x="10860424" y="5431882"/>
              <a:chExt cx="1185176" cy="1092726"/>
            </a:xfrm>
          </p:grpSpPr>
          <p:pic>
            <p:nvPicPr>
              <p:cNvPr id="139" name="図 138">
                <a:extLst>
                  <a:ext uri="{FF2B5EF4-FFF2-40B4-BE49-F238E27FC236}">
                    <a16:creationId xmlns:a16="http://schemas.microsoft.com/office/drawing/2014/main" id="{4FE7AF59-6108-CEB6-2E39-363265740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75199"/>
              <a:stretch>
                <a:fillRect/>
              </a:stretch>
            </p:blipFill>
            <p:spPr>
              <a:xfrm>
                <a:off x="10954338" y="5431882"/>
                <a:ext cx="972000" cy="535694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144" name="図 143">
                <a:extLst>
                  <a:ext uri="{FF2B5EF4-FFF2-40B4-BE49-F238E27FC236}">
                    <a16:creationId xmlns:a16="http://schemas.microsoft.com/office/drawing/2014/main" id="{B82CEBA7-4C3C-C305-C857-276739143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534" b="5905"/>
              <a:stretch>
                <a:fillRect/>
              </a:stretch>
            </p:blipFill>
            <p:spPr>
              <a:xfrm>
                <a:off x="10954338" y="5842867"/>
                <a:ext cx="972000" cy="681741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grpSp>
            <p:nvGrpSpPr>
              <p:cNvPr id="143" name="グループ化 142">
                <a:extLst>
                  <a:ext uri="{FF2B5EF4-FFF2-40B4-BE49-F238E27FC236}">
                    <a16:creationId xmlns:a16="http://schemas.microsoft.com/office/drawing/2014/main" id="{221DB4B4-8CED-2CCC-EB06-E82B8A70E6A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860424" y="5684890"/>
                <a:ext cx="1185176" cy="363623"/>
                <a:chOff x="10968786" y="3907655"/>
                <a:chExt cx="1716234" cy="363623"/>
              </a:xfrm>
            </p:grpSpPr>
            <p:sp>
              <p:nvSpPr>
                <p:cNvPr id="140" name="フローチャート: せん孔テープ 139">
                  <a:extLst>
                    <a:ext uri="{FF2B5EF4-FFF2-40B4-BE49-F238E27FC236}">
                      <a16:creationId xmlns:a16="http://schemas.microsoft.com/office/drawing/2014/main" id="{889901D7-1A6E-86C9-EE4E-DF7513E6FC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93101" y="3998174"/>
                  <a:ext cx="1618342" cy="158400"/>
                </a:xfrm>
                <a:prstGeom prst="flowChartPunchedTape">
                  <a:avLst/>
                </a:prstGeom>
                <a:solidFill>
                  <a:schemeClr val="bg1"/>
                </a:solidFill>
                <a:ln w="9525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18460C39-0E07-9240-253A-1E266DE4D3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0968786" y="3907655"/>
                  <a:ext cx="69364" cy="3636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2F9D3DA1-739C-3D92-A33F-13C617D332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2563091" y="3907655"/>
                  <a:ext cx="121929" cy="3636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</p:grpSp>
        <p:pic>
          <p:nvPicPr>
            <p:cNvPr id="146" name="図 145">
              <a:extLst>
                <a:ext uri="{FF2B5EF4-FFF2-40B4-BE49-F238E27FC236}">
                  <a16:creationId xmlns:a16="http://schemas.microsoft.com/office/drawing/2014/main" id="{BAD7254B-0FFD-7B03-468C-ADC0479D5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5" b="50717"/>
            <a:stretch>
              <a:fillRect/>
            </a:stretch>
          </p:blipFill>
          <p:spPr>
            <a:xfrm>
              <a:off x="10954338" y="6524946"/>
              <a:ext cx="972000" cy="93070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50" name="四角形: 角を丸くする 149">
              <a:extLst>
                <a:ext uri="{FF2B5EF4-FFF2-40B4-BE49-F238E27FC236}">
                  <a16:creationId xmlns:a16="http://schemas.microsoft.com/office/drawing/2014/main" id="{116B8E30-909E-D428-B7B5-F0532638AFF2}"/>
                </a:ext>
              </a:extLst>
            </p:cNvPr>
            <p:cNvSpPr>
              <a:spLocks/>
            </p:cNvSpPr>
            <p:nvPr/>
          </p:nvSpPr>
          <p:spPr>
            <a:xfrm>
              <a:off x="10455573" y="6311730"/>
              <a:ext cx="282635" cy="107355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四角形: 角を丸くする 152">
              <a:extLst>
                <a:ext uri="{FF2B5EF4-FFF2-40B4-BE49-F238E27FC236}">
                  <a16:creationId xmlns:a16="http://schemas.microsoft.com/office/drawing/2014/main" id="{35CC8E01-9069-2E85-E39C-D7004D05C083}"/>
                </a:ext>
              </a:extLst>
            </p:cNvPr>
            <p:cNvSpPr>
              <a:spLocks/>
            </p:cNvSpPr>
            <p:nvPr/>
          </p:nvSpPr>
          <p:spPr>
            <a:xfrm>
              <a:off x="11299020" y="6302316"/>
              <a:ext cx="282635" cy="107355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四角形: 角を丸くする 153">
              <a:extLst>
                <a:ext uri="{FF2B5EF4-FFF2-40B4-BE49-F238E27FC236}">
                  <a16:creationId xmlns:a16="http://schemas.microsoft.com/office/drawing/2014/main" id="{7B642245-B9A7-C5EF-2F7B-B7D508295FB8}"/>
                </a:ext>
              </a:extLst>
            </p:cNvPr>
            <p:cNvSpPr>
              <a:spLocks/>
            </p:cNvSpPr>
            <p:nvPr/>
          </p:nvSpPr>
          <p:spPr>
            <a:xfrm>
              <a:off x="10978979" y="6774030"/>
              <a:ext cx="928178" cy="172870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6" name="直線矢印コネクタ 155">
              <a:extLst>
                <a:ext uri="{FF2B5EF4-FFF2-40B4-BE49-F238E27FC236}">
                  <a16:creationId xmlns:a16="http://schemas.microsoft.com/office/drawing/2014/main" id="{A8F7DFFC-522F-6D63-0F5D-ACFE89675744}"/>
                </a:ext>
              </a:extLst>
            </p:cNvPr>
            <p:cNvCxnSpPr>
              <a:cxnSpLocks/>
            </p:cNvCxnSpPr>
            <p:nvPr/>
          </p:nvCxnSpPr>
          <p:spPr>
            <a:xfrm>
              <a:off x="10866106" y="6360701"/>
              <a:ext cx="126000" cy="0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矢印コネクタ 159">
              <a:extLst>
                <a:ext uri="{FF2B5EF4-FFF2-40B4-BE49-F238E27FC236}">
                  <a16:creationId xmlns:a16="http://schemas.microsoft.com/office/drawing/2014/main" id="{E17D49C5-54DA-7222-D53F-F6A097ACD181}"/>
                </a:ext>
              </a:extLst>
            </p:cNvPr>
            <p:cNvCxnSpPr>
              <a:cxnSpLocks/>
            </p:cNvCxnSpPr>
            <p:nvPr/>
          </p:nvCxnSpPr>
          <p:spPr>
            <a:xfrm>
              <a:off x="11434671" y="6451181"/>
              <a:ext cx="0" cy="110941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四角形: 角を丸くする 161">
              <a:extLst>
                <a:ext uri="{FF2B5EF4-FFF2-40B4-BE49-F238E27FC236}">
                  <a16:creationId xmlns:a16="http://schemas.microsoft.com/office/drawing/2014/main" id="{536CFCB7-AC5D-7CF9-6CCE-FAC48CBBA5B4}"/>
                </a:ext>
              </a:extLst>
            </p:cNvPr>
            <p:cNvSpPr>
              <a:spLocks/>
            </p:cNvSpPr>
            <p:nvPr/>
          </p:nvSpPr>
          <p:spPr>
            <a:xfrm>
              <a:off x="11059886" y="7298529"/>
              <a:ext cx="374785" cy="107355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5" name="グループ化 194">
              <a:extLst>
                <a:ext uri="{FF2B5EF4-FFF2-40B4-BE49-F238E27FC236}">
                  <a16:creationId xmlns:a16="http://schemas.microsoft.com/office/drawing/2014/main" id="{6E4598FA-CD2F-C433-1C93-01A94FE801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01235" y="5965603"/>
              <a:ext cx="514415" cy="180000"/>
              <a:chOff x="5169121" y="2887091"/>
              <a:chExt cx="514415" cy="180000"/>
            </a:xfrm>
          </p:grpSpPr>
          <p:sp>
            <p:nvSpPr>
              <p:cNvPr id="196" name="正方形/長方形 195">
                <a:extLst>
                  <a:ext uri="{FF2B5EF4-FFF2-40B4-BE49-F238E27FC236}">
                    <a16:creationId xmlns:a16="http://schemas.microsoft.com/office/drawing/2014/main" id="{29E68219-34EB-48DD-7948-0D1C14388E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39637" y="2916473"/>
                <a:ext cx="443899" cy="1073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7" name="コンテンツ プレースホルダー 2">
                <a:extLst>
                  <a:ext uri="{FF2B5EF4-FFF2-40B4-BE49-F238E27FC236}">
                    <a16:creationId xmlns:a16="http://schemas.microsoft.com/office/drawing/2014/main" id="{6D4E795F-D1DE-2FB2-EBEF-C0214E6871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121" y="2887091"/>
                <a:ext cx="503868" cy="18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360" b="1" kern="100" dirty="0">
                    <a:latin typeface="+mn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360" b="1" kern="100" dirty="0"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DC608B45-F152-7D5E-4159-D257176FC677}"/>
              </a:ext>
            </a:extLst>
          </p:cNvPr>
          <p:cNvGrpSpPr>
            <a:grpSpLocks/>
          </p:cNvGrpSpPr>
          <p:nvPr/>
        </p:nvGrpSpPr>
        <p:grpSpPr>
          <a:xfrm>
            <a:off x="5430839" y="5780355"/>
            <a:ext cx="1409764" cy="2759234"/>
            <a:chOff x="4209852" y="5147137"/>
            <a:chExt cx="1232353" cy="2412000"/>
          </a:xfrm>
        </p:grpSpPr>
        <p:grpSp>
          <p:nvGrpSpPr>
            <p:cNvPr id="254" name="グループ化 253">
              <a:extLst>
                <a:ext uri="{FF2B5EF4-FFF2-40B4-BE49-F238E27FC236}">
                  <a16:creationId xmlns:a16="http://schemas.microsoft.com/office/drawing/2014/main" id="{020AE174-BD5A-F617-9DD6-F6BB7EE5696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09852" y="5147137"/>
              <a:ext cx="1160913" cy="2412000"/>
              <a:chOff x="4796095" y="5295654"/>
              <a:chExt cx="1160913" cy="2412000"/>
            </a:xfrm>
          </p:grpSpPr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EB63A1BF-1923-B476-C921-E1103919553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816175" y="5295654"/>
                <a:ext cx="1085400" cy="2412000"/>
                <a:chOff x="5933839" y="5295654"/>
                <a:chExt cx="1085400" cy="2412000"/>
              </a:xfrm>
            </p:grpSpPr>
            <p:pic>
              <p:nvPicPr>
                <p:cNvPr id="74" name="図 73">
                  <a:extLst>
                    <a:ext uri="{FF2B5EF4-FFF2-40B4-BE49-F238E27FC236}">
                      <a16:creationId xmlns:a16="http://schemas.microsoft.com/office/drawing/2014/main" id="{8AB5A473-56AB-EED5-5D63-6108BD0BAC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933839" y="5295654"/>
                  <a:ext cx="1085400" cy="2412000"/>
                </a:xfrm>
                <a:prstGeom prst="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</p:pic>
            <p:sp>
              <p:nvSpPr>
                <p:cNvPr id="113" name="四角形: 角を丸くする 112">
                  <a:extLst>
                    <a:ext uri="{FF2B5EF4-FFF2-40B4-BE49-F238E27FC236}">
                      <a16:creationId xmlns:a16="http://schemas.microsoft.com/office/drawing/2014/main" id="{8A03D16A-9065-3750-1F82-42BAA56B50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683685" y="6524946"/>
                  <a:ext cx="297777" cy="128947"/>
                </a:xfrm>
                <a:prstGeom prst="roundRect">
                  <a:avLst/>
                </a:prstGeom>
                <a:noFill/>
                <a:ln w="95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89ED3A20-F6CB-A0E3-EDD9-A53620CED36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796095" y="6142985"/>
                <a:ext cx="579904" cy="180000"/>
                <a:chOff x="5179525" y="2887091"/>
                <a:chExt cx="579904" cy="180000"/>
              </a:xfrm>
            </p:grpSpPr>
            <p:sp>
              <p:nvSpPr>
                <p:cNvPr id="170" name="正方形/長方形 169">
                  <a:extLst>
                    <a:ext uri="{FF2B5EF4-FFF2-40B4-BE49-F238E27FC236}">
                      <a16:creationId xmlns:a16="http://schemas.microsoft.com/office/drawing/2014/main" id="{D9611319-961F-E6AB-37A9-DC6E384434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239637" y="2916474"/>
                  <a:ext cx="519792" cy="914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1" name="コンテンツ プレースホルダー 2">
                  <a:extLst>
                    <a:ext uri="{FF2B5EF4-FFF2-40B4-BE49-F238E27FC236}">
                      <a16:creationId xmlns:a16="http://schemas.microsoft.com/office/drawing/2014/main" id="{7916CD9A-282A-0D6B-D103-C46E971431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79525" y="2887091"/>
                  <a:ext cx="548307" cy="1800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ctr" defTabSz="1280160" rtl="0" eaLnBrk="1" latinLnBrk="0" hangingPunct="1">
                    <a:lnSpc>
                      <a:spcPct val="90000"/>
                    </a:lnSpc>
                    <a:spcBef>
                      <a:spcPts val="1400"/>
                    </a:spcBef>
                    <a:buFont typeface="Arial" panose="020B0604020202020204" pitchFamily="34" charset="0"/>
                    <a:buNone/>
                    <a:defRPr kumimoji="1" sz="33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01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5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02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032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20040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404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805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206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ja-JP" altLang="en-US" sz="450" b="1" kern="100" dirty="0">
                      <a:latin typeface="+mn-ea"/>
                      <a:cs typeface="Times New Roman" panose="02020603050405020304" pitchFamily="18" charset="0"/>
                    </a:rPr>
                    <a:t>表面温度測定</a:t>
                  </a:r>
                  <a:endParaRPr lang="ja-JP" altLang="ja-JP" sz="450" b="1" kern="100" dirty="0"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3" name="正方形/長方形 172">
                <a:extLst>
                  <a:ext uri="{FF2B5EF4-FFF2-40B4-BE49-F238E27FC236}">
                    <a16:creationId xmlns:a16="http://schemas.microsoft.com/office/drawing/2014/main" id="{6E181A05-C161-46B5-AB66-C1E48E1291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596539" y="6562930"/>
                <a:ext cx="238203" cy="50547"/>
              </a:xfrm>
              <a:prstGeom prst="rect">
                <a:avLst/>
              </a:prstGeom>
              <a:solidFill>
                <a:srgbClr val="258BD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74" name="コンテンツ プレースホルダー 2">
                <a:extLst>
                  <a:ext uri="{FF2B5EF4-FFF2-40B4-BE49-F238E27FC236}">
                    <a16:creationId xmlns:a16="http://schemas.microsoft.com/office/drawing/2014/main" id="{B34F3E0D-FB12-5344-7A16-C27803F1C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4570" y="6523705"/>
                <a:ext cx="452438" cy="1222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300" b="1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rPr>
                  <a:t>   表面温度測定</a:t>
                </a:r>
                <a:endParaRPr lang="ja-JP" altLang="ja-JP" sz="300" b="1" kern="100" dirty="0">
                  <a:solidFill>
                    <a:schemeClr val="bg1"/>
                  </a:soli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9" name="図 208">
              <a:extLst>
                <a:ext uri="{FF2B5EF4-FFF2-40B4-BE49-F238E27FC236}">
                  <a16:creationId xmlns:a16="http://schemas.microsoft.com/office/drawing/2014/main" id="{1D0EBE3A-BA53-F641-1350-CF38EEC4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7" t="20867" r="25712" b="12051"/>
            <a:stretch>
              <a:fillRect/>
            </a:stretch>
          </p:blipFill>
          <p:spPr>
            <a:xfrm>
              <a:off x="4524939" y="6625761"/>
              <a:ext cx="917266" cy="729078"/>
            </a:xfrm>
            <a:prstGeom prst="roundRect">
              <a:avLst>
                <a:gd name="adj" fmla="val 11068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226" name="図 225" descr="グラフィカル ユーザー インターフェイス, アプリケーショ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9089387-ECC4-AD2D-0E1F-A2585C3E6F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3" r="70107" b="7588"/>
          <a:stretch>
            <a:fillRect/>
          </a:stretch>
        </p:blipFill>
        <p:spPr>
          <a:xfrm>
            <a:off x="9181187" y="3726845"/>
            <a:ext cx="530229" cy="223452"/>
          </a:xfrm>
          <a:prstGeom prst="rect">
            <a:avLst/>
          </a:prstGeom>
          <a:ln>
            <a:noFill/>
          </a:ln>
        </p:spPr>
      </p:pic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6BC75060-95D5-5755-A3A3-4BE5203F7E4B}"/>
              </a:ext>
            </a:extLst>
          </p:cNvPr>
          <p:cNvGrpSpPr>
            <a:grpSpLocks/>
          </p:cNvGrpSpPr>
          <p:nvPr/>
        </p:nvGrpSpPr>
        <p:grpSpPr>
          <a:xfrm>
            <a:off x="9154878" y="3729027"/>
            <a:ext cx="586659" cy="209105"/>
            <a:chOff x="7803734" y="3353957"/>
            <a:chExt cx="512831" cy="182790"/>
          </a:xfrm>
        </p:grpSpPr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6A9F2FC3-8897-0360-AF10-A1751B486252}"/>
                </a:ext>
              </a:extLst>
            </p:cNvPr>
            <p:cNvSpPr>
              <a:spLocks/>
            </p:cNvSpPr>
            <p:nvPr/>
          </p:nvSpPr>
          <p:spPr>
            <a:xfrm>
              <a:off x="7803734" y="3353957"/>
              <a:ext cx="512831" cy="182790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コンテンツ プレースホルダー 2">
              <a:extLst>
                <a:ext uri="{FF2B5EF4-FFF2-40B4-BE49-F238E27FC236}">
                  <a16:creationId xmlns:a16="http://schemas.microsoft.com/office/drawing/2014/main" id="{B7FB771D-24CB-EB45-4118-F090F604D794}"/>
                </a:ext>
              </a:extLst>
            </p:cNvPr>
            <p:cNvSpPr txBox="1">
              <a:spLocks/>
            </p:cNvSpPr>
            <p:nvPr/>
          </p:nvSpPr>
          <p:spPr>
            <a:xfrm>
              <a:off x="7904870" y="3393918"/>
              <a:ext cx="337364" cy="97139"/>
            </a:xfrm>
            <a:prstGeom prst="rect">
              <a:avLst/>
            </a:prstGeom>
            <a:solidFill>
              <a:srgbClr val="258BD9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280160" rtl="0" eaLnBrk="1" latinLnBrk="0" hangingPunct="1">
                <a:lnSpc>
                  <a:spcPct val="90000"/>
                </a:lnSpc>
                <a:spcBef>
                  <a:spcPts val="1400"/>
                </a:spcBef>
                <a:buFont typeface="Arial" panose="020B0604020202020204" pitchFamily="34" charset="0"/>
                <a:buNone/>
                <a:defRPr kumimoji="1"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400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801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56032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0040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84048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48056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20640" indent="0" algn="ctr" defTabSz="1280160" rtl="0" eaLnBrk="1" latinLnBrk="0" hangingPunct="1">
                <a:lnSpc>
                  <a:spcPct val="90000"/>
                </a:lnSpc>
                <a:spcBef>
                  <a:spcPts val="700"/>
                </a:spcBef>
                <a:buFont typeface="Arial" panose="020B0604020202020204" pitchFamily="34" charset="0"/>
                <a:buNone/>
                <a:defRPr kumimoji="1" sz="22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ja-JP" altLang="en-US" sz="500" b="1" kern="100" dirty="0">
                  <a:solidFill>
                    <a:schemeClr val="bg1"/>
                  </a:solidFill>
                  <a:latin typeface="游ゴシック" panose="020B0400000000000000" pitchFamily="50" charset="-128"/>
                  <a:cs typeface="Times New Roman" panose="02020603050405020304" pitchFamily="18" charset="0"/>
                </a:rPr>
                <a:t>登録</a:t>
              </a:r>
              <a:endParaRPr lang="ja-JP" altLang="ja-JP" sz="500" b="1" kern="100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4" name="グループ化 263">
            <a:extLst>
              <a:ext uri="{FF2B5EF4-FFF2-40B4-BE49-F238E27FC236}">
                <a16:creationId xmlns:a16="http://schemas.microsoft.com/office/drawing/2014/main" id="{7C04D5FA-3405-0EF9-3C9C-D68A5F044581}"/>
              </a:ext>
            </a:extLst>
          </p:cNvPr>
          <p:cNvGrpSpPr>
            <a:grpSpLocks/>
          </p:cNvGrpSpPr>
          <p:nvPr/>
        </p:nvGrpSpPr>
        <p:grpSpPr>
          <a:xfrm>
            <a:off x="445615" y="5770507"/>
            <a:ext cx="2631860" cy="2755688"/>
            <a:chOff x="190484" y="5138529"/>
            <a:chExt cx="2300655" cy="2408900"/>
          </a:xfrm>
        </p:grpSpPr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F6663B63-ACAC-D8D4-7FEF-B77A44F12DF7}"/>
                </a:ext>
              </a:extLst>
            </p:cNvPr>
            <p:cNvGrpSpPr>
              <a:grpSpLocks/>
            </p:cNvGrpSpPr>
            <p:nvPr/>
          </p:nvGrpSpPr>
          <p:grpSpPr>
            <a:xfrm>
              <a:off x="190484" y="5138529"/>
              <a:ext cx="2300655" cy="2408900"/>
              <a:chOff x="707365" y="5295654"/>
              <a:chExt cx="2062939" cy="2160000"/>
            </a:xfrm>
          </p:grpSpPr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198CA4C8-42E9-26FE-2087-B764158E0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6407" y="5295654"/>
                <a:ext cx="972000" cy="216000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1F5E57F4-2B7E-5AB3-7751-CA13656C59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9636" y="5295654"/>
                <a:ext cx="936000" cy="2160000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7E6CF7E-4890-C7B1-946C-192510469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880" b="40028"/>
              <a:stretch/>
            </p:blipFill>
            <p:spPr>
              <a:xfrm>
                <a:off x="1829636" y="7154035"/>
                <a:ext cx="936000" cy="13158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E78D800E-5BA1-DDC7-9474-01180AB30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56284" y="6027245"/>
                <a:ext cx="880619" cy="1091796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四角形: 角を丸くする 107">
                <a:extLst>
                  <a:ext uri="{FF2B5EF4-FFF2-40B4-BE49-F238E27FC236}">
                    <a16:creationId xmlns:a16="http://schemas.microsoft.com/office/drawing/2014/main" id="{E1F85FF0-048D-9500-03BF-0095987679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13556" y="5889172"/>
                <a:ext cx="277586" cy="94488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四角形: 角を丸くする 109">
                <a:extLst>
                  <a:ext uri="{FF2B5EF4-FFF2-40B4-BE49-F238E27FC236}">
                    <a16:creationId xmlns:a16="http://schemas.microsoft.com/office/drawing/2014/main" id="{FC875981-BE11-8E84-CCD1-71E5106DB0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59096" y="7153275"/>
                <a:ext cx="311208" cy="123826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正方形/長方形 151">
                <a:extLst>
                  <a:ext uri="{FF2B5EF4-FFF2-40B4-BE49-F238E27FC236}">
                    <a16:creationId xmlns:a16="http://schemas.microsoft.com/office/drawing/2014/main" id="{7839EEA5-4788-F859-D562-3732BFD0D4B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77881" y="6635662"/>
                <a:ext cx="519792" cy="9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コンテンツ プレースホルダー 2">
                <a:extLst>
                  <a:ext uri="{FF2B5EF4-FFF2-40B4-BE49-F238E27FC236}">
                    <a16:creationId xmlns:a16="http://schemas.microsoft.com/office/drawing/2014/main" id="{42FB89C7-03CD-C664-0E81-DB2C822FC5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365" y="6606279"/>
                <a:ext cx="503868" cy="180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128016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Font typeface="Arial" panose="020B0604020202020204" pitchFamily="34" charset="0"/>
                  <a:buNone/>
                  <a:defRPr kumimoji="1" sz="336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801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52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202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56032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0040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4048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8056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120640" indent="0" algn="ctr" defTabSz="1280160" rtl="0" eaLnBrk="1" latinLnBrk="0" hangingPunct="1">
                  <a:lnSpc>
                    <a:spcPct val="90000"/>
                  </a:lnSpc>
                  <a:spcBef>
                    <a:spcPts val="700"/>
                  </a:spcBef>
                  <a:buFont typeface="Arial" panose="020B0604020202020204" pitchFamily="34" charset="0"/>
                  <a:buNone/>
                  <a:defRPr kumimoji="1" sz="224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ja-JP" altLang="en-US" sz="400" b="1" kern="100" dirty="0">
                    <a:latin typeface="+mn-ea"/>
                    <a:cs typeface="Times New Roman" panose="02020603050405020304" pitchFamily="18" charset="0"/>
                  </a:rPr>
                  <a:t>表面温度測定</a:t>
                </a:r>
                <a:endParaRPr lang="ja-JP" altLang="ja-JP" sz="400" b="1" kern="100" dirty="0">
                  <a:latin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DC5DF6B3-6B1A-E5EC-ED98-42CA1AF91D8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391920" y="6964441"/>
                <a:ext cx="343651" cy="93892"/>
                <a:chOff x="5216046" y="3049324"/>
                <a:chExt cx="343651" cy="93892"/>
              </a:xfrm>
            </p:grpSpPr>
            <p:sp>
              <p:nvSpPr>
                <p:cNvPr id="159" name="正方形/長方形 158">
                  <a:extLst>
                    <a:ext uri="{FF2B5EF4-FFF2-40B4-BE49-F238E27FC236}">
                      <a16:creationId xmlns:a16="http://schemas.microsoft.com/office/drawing/2014/main" id="{DE312EC7-A395-B2B6-7977-37BDE957D0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288255" y="3075183"/>
                  <a:ext cx="194799" cy="58200"/>
                </a:xfrm>
                <a:prstGeom prst="rect">
                  <a:avLst/>
                </a:prstGeom>
                <a:solidFill>
                  <a:srgbClr val="3484D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61" name="コンテンツ プレースホルダー 2">
                  <a:extLst>
                    <a:ext uri="{FF2B5EF4-FFF2-40B4-BE49-F238E27FC236}">
                      <a16:creationId xmlns:a16="http://schemas.microsoft.com/office/drawing/2014/main" id="{37572C60-90A6-DB21-BB5A-61A6C1765CA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6046" y="3049324"/>
                  <a:ext cx="343651" cy="9389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ctr" defTabSz="1280160" rtl="0" eaLnBrk="1" latinLnBrk="0" hangingPunct="1">
                    <a:lnSpc>
                      <a:spcPct val="90000"/>
                    </a:lnSpc>
                    <a:spcBef>
                      <a:spcPts val="1400"/>
                    </a:spcBef>
                    <a:buFont typeface="Arial" panose="020B0604020202020204" pitchFamily="34" charset="0"/>
                    <a:buNone/>
                    <a:defRPr kumimoji="1" sz="336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400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801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52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9202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56032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20040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84048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48056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120640" indent="0" algn="ctr" defTabSz="1280160" rtl="0" eaLnBrk="1" latinLnBrk="0" hangingPunct="1">
                    <a:lnSpc>
                      <a:spcPct val="90000"/>
                    </a:lnSpc>
                    <a:spcBef>
                      <a:spcPts val="700"/>
                    </a:spcBef>
                    <a:buFont typeface="Arial" panose="020B0604020202020204" pitchFamily="34" charset="0"/>
                    <a:buNone/>
                    <a:defRPr kumimoji="1" sz="224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ja-JP" altLang="en-US" sz="300" b="1" kern="100" dirty="0">
                      <a:solidFill>
                        <a:schemeClr val="bg1"/>
                      </a:solidFill>
                      <a:latin typeface="+mj-ea"/>
                      <a:ea typeface="+mj-ea"/>
                      <a:cs typeface="Times New Roman" panose="02020603050405020304" pitchFamily="18" charset="0"/>
                    </a:rPr>
                    <a:t>表面温度測定</a:t>
                  </a:r>
                  <a:endParaRPr lang="ja-JP" altLang="ja-JP" sz="300" b="1" kern="100" dirty="0">
                    <a:solidFill>
                      <a:schemeClr val="bg1"/>
                    </a:solidFill>
                    <a:latin typeface="+mj-ea"/>
                    <a:ea typeface="+mj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2" name="グループ化 241">
                <a:extLst>
                  <a:ext uri="{FF2B5EF4-FFF2-40B4-BE49-F238E27FC236}">
                    <a16:creationId xmlns:a16="http://schemas.microsoft.com/office/drawing/2014/main" id="{D5B06FAA-5101-F270-029B-5A5347DF559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891388" y="6333383"/>
                <a:ext cx="802399" cy="508629"/>
                <a:chOff x="1820273" y="4772920"/>
                <a:chExt cx="4918163" cy="3117547"/>
              </a:xfrm>
            </p:grpSpPr>
            <p:pic>
              <p:nvPicPr>
                <p:cNvPr id="243" name="図 242">
                  <a:extLst>
                    <a:ext uri="{FF2B5EF4-FFF2-40B4-BE49-F238E27FC236}">
                      <a16:creationId xmlns:a16="http://schemas.microsoft.com/office/drawing/2014/main" id="{38E3B59D-1C3E-BB75-AE54-2935FB2F83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20273" y="4772920"/>
                  <a:ext cx="4918163" cy="3117547"/>
                </a:xfrm>
                <a:prstGeom prst="roundRect">
                  <a:avLst>
                    <a:gd name="adj" fmla="val 6611"/>
                  </a:avLst>
                </a:prstGeom>
              </p:spPr>
            </p:pic>
            <p:sp>
              <p:nvSpPr>
                <p:cNvPr id="244" name="正方形/長方形 243">
                  <a:extLst>
                    <a:ext uri="{FF2B5EF4-FFF2-40B4-BE49-F238E27FC236}">
                      <a16:creationId xmlns:a16="http://schemas.microsoft.com/office/drawing/2014/main" id="{BF6F2C32-F20E-C5D9-011C-EDA9F1B557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615293" y="4996184"/>
                  <a:ext cx="1907721" cy="1681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5" name="正方形/長方形 244">
                  <a:extLst>
                    <a:ext uri="{FF2B5EF4-FFF2-40B4-BE49-F238E27FC236}">
                      <a16:creationId xmlns:a16="http://schemas.microsoft.com/office/drawing/2014/main" id="{8853E1D6-9062-3DBE-0E71-B15F42F4FC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55896" y="5475179"/>
                  <a:ext cx="2878104" cy="1424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46" name="図 245">
                  <a:extLst>
                    <a:ext uri="{FF2B5EF4-FFF2-40B4-BE49-F238E27FC236}">
                      <a16:creationId xmlns:a16="http://schemas.microsoft.com/office/drawing/2014/main" id="{C1A2810E-025E-9923-FE1D-06478474FA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rcRect l="32134" t="21063" r="37236" b="28433"/>
                <a:stretch>
                  <a:fillRect/>
                </a:stretch>
              </p:blipFill>
              <p:spPr>
                <a:xfrm>
                  <a:off x="5177972" y="5674872"/>
                  <a:ext cx="1324773" cy="1693361"/>
                </a:xfrm>
                <a:prstGeom prst="rect">
                  <a:avLst/>
                </a:prstGeom>
              </p:spPr>
            </p:pic>
            <p:sp>
              <p:nvSpPr>
                <p:cNvPr id="247" name="正方形/長方形 246">
                  <a:extLst>
                    <a:ext uri="{FF2B5EF4-FFF2-40B4-BE49-F238E27FC236}">
                      <a16:creationId xmlns:a16="http://schemas.microsoft.com/office/drawing/2014/main" id="{120E72D8-6784-4FF4-226F-F7131A66AC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994366" y="4996184"/>
                  <a:ext cx="1211408" cy="165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8" name="正方形/長方形 247">
                  <a:extLst>
                    <a:ext uri="{FF2B5EF4-FFF2-40B4-BE49-F238E27FC236}">
                      <a16:creationId xmlns:a16="http://schemas.microsoft.com/office/drawing/2014/main" id="{355A28CF-C7CB-A8F9-E413-C8DA2F33C7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455896" y="5695665"/>
                  <a:ext cx="2342527" cy="1515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9" name="正方形/長方形 248">
                  <a:extLst>
                    <a:ext uri="{FF2B5EF4-FFF2-40B4-BE49-F238E27FC236}">
                      <a16:creationId xmlns:a16="http://schemas.microsoft.com/office/drawing/2014/main" id="{2EFA832E-A552-83C5-77F2-F55C2A24DC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191128" y="6369264"/>
                  <a:ext cx="1331886" cy="4606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pic>
          <p:nvPicPr>
            <p:cNvPr id="251" name="図 250">
              <a:extLst>
                <a:ext uri="{FF2B5EF4-FFF2-40B4-BE49-F238E27FC236}">
                  <a16:creationId xmlns:a16="http://schemas.microsoft.com/office/drawing/2014/main" id="{FAC7405D-D6B7-13A3-2269-E6CCEBCDE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70891"/>
            <a:stretch/>
          </p:blipFill>
          <p:spPr>
            <a:xfrm>
              <a:off x="1442372" y="5352120"/>
              <a:ext cx="1039442" cy="46629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6" name="矢印: 山形 35">
            <a:extLst>
              <a:ext uri="{FF2B5EF4-FFF2-40B4-BE49-F238E27FC236}">
                <a16:creationId xmlns:a16="http://schemas.microsoft.com/office/drawing/2014/main" id="{DBA3E257-4E56-181E-3740-97C130F1175D}"/>
              </a:ext>
            </a:extLst>
          </p:cNvPr>
          <p:cNvSpPr>
            <a:spLocks/>
          </p:cNvSpPr>
          <p:nvPr/>
        </p:nvSpPr>
        <p:spPr>
          <a:xfrm>
            <a:off x="3161721" y="7101290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2" name="矢印: 山形 91">
            <a:extLst>
              <a:ext uri="{FF2B5EF4-FFF2-40B4-BE49-F238E27FC236}">
                <a16:creationId xmlns:a16="http://schemas.microsoft.com/office/drawing/2014/main" id="{9F1B59F1-DFE6-6082-3922-C849F54E9EB4}"/>
              </a:ext>
            </a:extLst>
          </p:cNvPr>
          <p:cNvSpPr>
            <a:spLocks/>
          </p:cNvSpPr>
          <p:nvPr/>
        </p:nvSpPr>
        <p:spPr>
          <a:xfrm>
            <a:off x="4983931" y="7101290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9" name="矢印: 山形 98">
            <a:extLst>
              <a:ext uri="{FF2B5EF4-FFF2-40B4-BE49-F238E27FC236}">
                <a16:creationId xmlns:a16="http://schemas.microsoft.com/office/drawing/2014/main" id="{C9E8D94D-921A-6E06-DB94-11E28997EDF1}"/>
              </a:ext>
            </a:extLst>
          </p:cNvPr>
          <p:cNvSpPr>
            <a:spLocks/>
          </p:cNvSpPr>
          <p:nvPr/>
        </p:nvSpPr>
        <p:spPr>
          <a:xfrm>
            <a:off x="6903017" y="7101290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7" name="矢印: 山形 106">
            <a:extLst>
              <a:ext uri="{FF2B5EF4-FFF2-40B4-BE49-F238E27FC236}">
                <a16:creationId xmlns:a16="http://schemas.microsoft.com/office/drawing/2014/main" id="{22E0FABB-EC9B-8275-D3BD-16E927717552}"/>
              </a:ext>
            </a:extLst>
          </p:cNvPr>
          <p:cNvSpPr>
            <a:spLocks/>
          </p:cNvSpPr>
          <p:nvPr/>
        </p:nvSpPr>
        <p:spPr>
          <a:xfrm>
            <a:off x="10061746" y="7101290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9" name="矢印: 山形 118">
            <a:extLst>
              <a:ext uri="{FF2B5EF4-FFF2-40B4-BE49-F238E27FC236}">
                <a16:creationId xmlns:a16="http://schemas.microsoft.com/office/drawing/2014/main" id="{F0EF6AB9-4236-5109-A90A-A17CBB2D7655}"/>
              </a:ext>
            </a:extLst>
          </p:cNvPr>
          <p:cNvSpPr>
            <a:spLocks/>
          </p:cNvSpPr>
          <p:nvPr/>
        </p:nvSpPr>
        <p:spPr>
          <a:xfrm>
            <a:off x="11836693" y="7101290"/>
            <a:ext cx="288278" cy="205913"/>
          </a:xfrm>
          <a:prstGeom prst="chevro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A7C3818-C02A-27A8-22C1-B96056452815}"/>
              </a:ext>
            </a:extLst>
          </p:cNvPr>
          <p:cNvGrpSpPr>
            <a:grpSpLocks/>
          </p:cNvGrpSpPr>
          <p:nvPr/>
        </p:nvGrpSpPr>
        <p:grpSpPr>
          <a:xfrm>
            <a:off x="232465" y="9626486"/>
            <a:ext cx="14656082" cy="853053"/>
            <a:chOff x="232465" y="9500279"/>
            <a:chExt cx="14656082" cy="85305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EBCDA4E-0988-D6BA-9B9E-4C8444E1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6088" y="10046194"/>
              <a:ext cx="2032459" cy="260053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09910C9B-A773-C439-3927-920C444E9B96}"/>
                </a:ext>
              </a:extLst>
            </p:cNvPr>
            <p:cNvGrpSpPr>
              <a:grpSpLocks/>
            </p:cNvGrpSpPr>
            <p:nvPr/>
          </p:nvGrpSpPr>
          <p:grpSpPr>
            <a:xfrm>
              <a:off x="232465" y="9500279"/>
              <a:ext cx="14656081" cy="853053"/>
              <a:chOff x="54016" y="8563205"/>
              <a:chExt cx="12617983" cy="734426"/>
            </a:xfrm>
          </p:grpSpPr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BD37CC2-EE5D-6817-E13F-48FE7AC783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0588" y="8747524"/>
                <a:ext cx="2303410" cy="437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hlinkClick r:id="rId25"/>
                  </a:rPr>
                  <a:t>https://support.tokai-denshi.co.jp/</a:t>
                </a:r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  <a:hlinkClick r:id="rId25"/>
                  </a:rPr>
                  <a:t>　</a:t>
                </a:r>
                <a:endParaRPr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左のアドレスを直接入力または、</a:t>
                </a:r>
                <a:r>
                  <a:rPr lang="en-US" altLang="ja-JP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web </a:t>
                </a:r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検索</a:t>
                </a:r>
                <a:endParaRPr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9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エンジンにて「運輸安全サポート」で 検索ください。</a:t>
                </a:r>
              </a:p>
            </p:txBody>
          </p:sp>
          <p:pic>
            <p:nvPicPr>
              <p:cNvPr id="20" name="図 19">
                <a:hlinkClick r:id="rId25"/>
                <a:extLst>
                  <a:ext uri="{FF2B5EF4-FFF2-40B4-BE49-F238E27FC236}">
                    <a16:creationId xmlns:a16="http://schemas.microsoft.com/office/drawing/2014/main" id="{EB0BCB10-2EA5-7254-17C0-A1668B76A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rcRect l="3170" r="4840"/>
              <a:stretch>
                <a:fillRect/>
              </a:stretch>
            </p:blipFill>
            <p:spPr>
              <a:xfrm>
                <a:off x="1754420" y="8682061"/>
                <a:ext cx="2515938" cy="511345"/>
              </a:xfrm>
              <a:prstGeom prst="roundRect">
                <a:avLst/>
              </a:prstGeom>
            </p:spPr>
          </p:pic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63FD2280-609A-3A2A-F82E-415F0853BE62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140279" y="8563205"/>
                <a:ext cx="5531720" cy="734426"/>
                <a:chOff x="7053144" y="8773041"/>
                <a:chExt cx="5531720" cy="831314"/>
              </a:xfrm>
            </p:grpSpPr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9B67DB72-D799-605A-94D4-D6C626C9C64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53144" y="9154455"/>
                  <a:ext cx="4258651" cy="4499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200" dirty="0">
                      <a:latin typeface="+mn-ea"/>
                    </a:rPr>
                    <a:t>E-Mail </a:t>
                  </a:r>
                  <a:r>
                    <a:rPr lang="en-US" altLang="ja-JP" sz="1200" dirty="0">
                      <a:latin typeface="+mn-ea"/>
                      <a:hlinkClick r:id="rId27"/>
                    </a:rPr>
                    <a:t>support-alc@tokai-denshi.co.jp</a:t>
                  </a:r>
                  <a:endParaRPr lang="en-US" altLang="ja-JP" sz="1200" dirty="0">
                    <a:latin typeface="+mn-ea"/>
                  </a:endParaRPr>
                </a:p>
                <a:p>
                  <a:r>
                    <a:rPr lang="ja-JP" altLang="en-US" sz="1200" dirty="0">
                      <a:latin typeface="+mn-ea"/>
                    </a:rPr>
                    <a:t>受付時間：平日 </a:t>
                  </a:r>
                  <a:r>
                    <a:rPr lang="en-US" altLang="ja-JP" sz="1200" dirty="0">
                      <a:latin typeface="+mn-ea"/>
                    </a:rPr>
                    <a:t>9:00</a:t>
                  </a:r>
                  <a:r>
                    <a:rPr lang="ja-JP" altLang="en-US" sz="1200" dirty="0">
                      <a:latin typeface="+mn-ea"/>
                    </a:rPr>
                    <a:t>～</a:t>
                  </a:r>
                  <a:r>
                    <a:rPr lang="en-US" altLang="ja-JP" sz="1200" dirty="0">
                      <a:latin typeface="+mn-ea"/>
                    </a:rPr>
                    <a:t>17:00</a:t>
                  </a:r>
                  <a:r>
                    <a:rPr lang="ja-JP" altLang="en-US" sz="1200" dirty="0">
                      <a:latin typeface="+mn-ea"/>
                    </a:rPr>
                    <a:t>　</a:t>
                  </a:r>
                  <a:r>
                    <a:rPr lang="en-US" altLang="ja-JP" sz="1200" dirty="0">
                      <a:latin typeface="+mn-ea"/>
                    </a:rPr>
                    <a:t>※</a:t>
                  </a:r>
                  <a:r>
                    <a:rPr lang="ja-JP" altLang="en-US" sz="1200" dirty="0">
                      <a:latin typeface="+mn-ea"/>
                    </a:rPr>
                    <a:t>土日祝日、年末年始は休業</a:t>
                  </a:r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157697A5-9702-046A-2C23-5F1687FC1FB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56615" y="8802043"/>
                  <a:ext cx="1922173" cy="389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ja-JP" altLang="en-US" sz="20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サポートダイヤル</a:t>
                  </a:r>
                  <a:endParaRPr lang="en-US" altLang="ja-JP" sz="20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pic>
              <p:nvPicPr>
                <p:cNvPr id="41" name="図 40">
                  <a:extLst>
                    <a:ext uri="{FF2B5EF4-FFF2-40B4-BE49-F238E27FC236}">
                      <a16:creationId xmlns:a16="http://schemas.microsoft.com/office/drawing/2014/main" id="{3ABA0B2D-0297-B7E2-8D2C-FB18CC111B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275024" y="8910054"/>
                  <a:ext cx="360083" cy="286930"/>
                </a:xfrm>
                <a:prstGeom prst="rect">
                  <a:avLst/>
                </a:prstGeom>
              </p:spPr>
            </p:pic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C1A96F1C-B301-F531-D152-90749A2D5AF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59208" y="8773041"/>
                  <a:ext cx="2925656" cy="509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dist"/>
                  <a:r>
                    <a:rPr lang="en-US" altLang="ja-JP" sz="28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0120-984-228</a:t>
                  </a:r>
                </a:p>
              </p:txBody>
            </p:sp>
          </p:grp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9C05D919-A69D-4907-CC96-E6936206987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4016" y="8630588"/>
                <a:ext cx="1688672" cy="629826"/>
                <a:chOff x="623886" y="8530485"/>
                <a:chExt cx="1429706" cy="533239"/>
              </a:xfrm>
            </p:grpSpPr>
            <p:sp>
              <p:nvSpPr>
                <p:cNvPr id="32" name="矢印: 山形 31">
                  <a:extLst>
                    <a:ext uri="{FF2B5EF4-FFF2-40B4-BE49-F238E27FC236}">
                      <a16:creationId xmlns:a16="http://schemas.microsoft.com/office/drawing/2014/main" id="{741E3B12-DCC8-5452-EDFF-8ED9838498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51766" y="8530485"/>
                  <a:ext cx="1327742" cy="533239"/>
                </a:xfrm>
                <a:prstGeom prst="chevron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矢印: 山形 34">
                  <a:extLst>
                    <a:ext uri="{FF2B5EF4-FFF2-40B4-BE49-F238E27FC236}">
                      <a16:creationId xmlns:a16="http://schemas.microsoft.com/office/drawing/2014/main" id="{4DB8DDE8-76CD-1CBA-080C-3F57FB1A11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3886" y="8530485"/>
                  <a:ext cx="393521" cy="533239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矢印: 山形 36">
                  <a:extLst>
                    <a:ext uri="{FF2B5EF4-FFF2-40B4-BE49-F238E27FC236}">
                      <a16:creationId xmlns:a16="http://schemas.microsoft.com/office/drawing/2014/main" id="{8C65AC18-836C-0CD4-6117-E35D397A97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86725" y="8530485"/>
                  <a:ext cx="393521" cy="533239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8F10897C-8660-1F8A-F44F-44FDD30DEC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70021" y="8632285"/>
                  <a:ext cx="1283571" cy="246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16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困ったときは</a:t>
                  </a:r>
                </a:p>
              </p:txBody>
            </p:sp>
          </p:grpSp>
          <p:sp>
            <p:nvSpPr>
              <p:cNvPr id="28" name="矢印: 山形 27">
                <a:extLst>
                  <a:ext uri="{FF2B5EF4-FFF2-40B4-BE49-F238E27FC236}">
                    <a16:creationId xmlns:a16="http://schemas.microsoft.com/office/drawing/2014/main" id="{741AB0B5-C86C-A9EB-2706-845CA58B4F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04511" y="8649713"/>
                <a:ext cx="464800" cy="629826"/>
              </a:xfrm>
              <a:prstGeom prst="chevr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1" name="グループ化 240">
            <a:extLst>
              <a:ext uri="{FF2B5EF4-FFF2-40B4-BE49-F238E27FC236}">
                <a16:creationId xmlns:a16="http://schemas.microsoft.com/office/drawing/2014/main" id="{37E0B28B-6973-D8A2-B123-C823593525A5}"/>
              </a:ext>
            </a:extLst>
          </p:cNvPr>
          <p:cNvGrpSpPr>
            <a:grpSpLocks/>
          </p:cNvGrpSpPr>
          <p:nvPr/>
        </p:nvGrpSpPr>
        <p:grpSpPr>
          <a:xfrm>
            <a:off x="3889046" y="7495294"/>
            <a:ext cx="1073865" cy="828033"/>
            <a:chOff x="3221181" y="6846115"/>
            <a:chExt cx="1974273" cy="1522317"/>
          </a:xfrm>
        </p:grpSpPr>
        <p:pic>
          <p:nvPicPr>
            <p:cNvPr id="235" name="図 234" descr="男, 携帯電話, 電話, 持つ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727A007-EE69-3CDE-C043-68A382C9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7" t="26029" r="14689" b="4026"/>
            <a:stretch>
              <a:fillRect/>
            </a:stretch>
          </p:blipFill>
          <p:spPr>
            <a:xfrm>
              <a:off x="3221181" y="6846115"/>
              <a:ext cx="1974273" cy="1522317"/>
            </a:xfrm>
            <a:prstGeom prst="roundRect">
              <a:avLst>
                <a:gd name="adj" fmla="val 921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237" name="グループ化 236">
              <a:extLst>
                <a:ext uri="{FF2B5EF4-FFF2-40B4-BE49-F238E27FC236}">
                  <a16:creationId xmlns:a16="http://schemas.microsoft.com/office/drawing/2014/main" id="{F04E1146-2AC0-5808-CB68-9B80161837F1}"/>
                </a:ext>
              </a:extLst>
            </p:cNvPr>
            <p:cNvGrpSpPr>
              <a:grpSpLocks/>
            </p:cNvGrpSpPr>
            <p:nvPr/>
          </p:nvGrpSpPr>
          <p:grpSpPr>
            <a:xfrm rot="20972217">
              <a:off x="3632610" y="7222969"/>
              <a:ext cx="356399" cy="866351"/>
              <a:chOff x="3000957" y="7298717"/>
              <a:chExt cx="406545" cy="903434"/>
            </a:xfrm>
          </p:grpSpPr>
          <p:pic>
            <p:nvPicPr>
              <p:cNvPr id="238" name="図 237">
                <a:extLst>
                  <a:ext uri="{FF2B5EF4-FFF2-40B4-BE49-F238E27FC236}">
                    <a16:creationId xmlns:a16="http://schemas.microsoft.com/office/drawing/2014/main" id="{B7BB8812-671C-CF9E-D844-C8900EE20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00957" y="7298717"/>
                <a:ext cx="406545" cy="903434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239" name="正方形/長方形 238">
                <a:extLst>
                  <a:ext uri="{FF2B5EF4-FFF2-40B4-BE49-F238E27FC236}">
                    <a16:creationId xmlns:a16="http://schemas.microsoft.com/office/drawing/2014/main" id="{B0EC1B5D-A46F-385D-34C6-5BB41ADB757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61680" y="7645241"/>
                <a:ext cx="284236" cy="42803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40" name="図 239">
                <a:extLst>
                  <a:ext uri="{FF2B5EF4-FFF2-40B4-BE49-F238E27FC236}">
                    <a16:creationId xmlns:a16="http://schemas.microsoft.com/office/drawing/2014/main" id="{CC6A9642-6136-4C68-7B70-C3D59396C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rcRect l="14122" t="2333" r="18294" b="36797"/>
              <a:stretch>
                <a:fillRect/>
              </a:stretch>
            </p:blipFill>
            <p:spPr>
              <a:xfrm>
                <a:off x="3072569" y="7722005"/>
                <a:ext cx="257099" cy="240327"/>
              </a:xfrm>
              <a:prstGeom prst="rect">
                <a:avLst/>
              </a:prstGeom>
            </p:spPr>
          </p:pic>
        </p:grp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0A9290B-D198-858A-FEE4-BBABF9F04871}"/>
              </a:ext>
            </a:extLst>
          </p:cNvPr>
          <p:cNvSpPr txBox="1">
            <a:spLocks/>
          </p:cNvSpPr>
          <p:nvPr/>
        </p:nvSpPr>
        <p:spPr>
          <a:xfrm>
            <a:off x="13969609" y="159175"/>
            <a:ext cx="9858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00" dirty="0"/>
              <a:t>202601</a:t>
            </a:r>
            <a:endParaRPr kumimoji="1" lang="ja-JP" altLang="en-US" sz="700" dirty="0"/>
          </a:p>
        </p:txBody>
      </p:sp>
      <p:pic>
        <p:nvPicPr>
          <p:cNvPr id="54" name="図 53" descr="アイコ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96B40B6-B737-3CF2-21BB-2A3763A707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9175"/>
            <a:ext cx="5293532" cy="874201"/>
          </a:xfrm>
          <a:prstGeom prst="rect">
            <a:avLst/>
          </a:prstGeom>
        </p:spPr>
      </p:pic>
      <p:sp>
        <p:nvSpPr>
          <p:cNvPr id="56" name="平行四辺形 55">
            <a:extLst>
              <a:ext uri="{FF2B5EF4-FFF2-40B4-BE49-F238E27FC236}">
                <a16:creationId xmlns:a16="http://schemas.microsoft.com/office/drawing/2014/main" id="{FE2965DE-ACBD-06FE-6854-B68554A19166}"/>
              </a:ext>
            </a:extLst>
          </p:cNvPr>
          <p:cNvSpPr>
            <a:spLocks/>
          </p:cNvSpPr>
          <p:nvPr/>
        </p:nvSpPr>
        <p:spPr>
          <a:xfrm>
            <a:off x="11727805" y="641813"/>
            <a:ext cx="3227646" cy="213105"/>
          </a:xfrm>
          <a:prstGeom prst="parallelogram">
            <a:avLst>
              <a:gd name="adj" fmla="val 9958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72B352E-C3D9-F077-C569-163089617AD3}"/>
              </a:ext>
            </a:extLst>
          </p:cNvPr>
          <p:cNvSpPr txBox="1">
            <a:spLocks/>
          </p:cNvSpPr>
          <p:nvPr/>
        </p:nvSpPr>
        <p:spPr>
          <a:xfrm>
            <a:off x="5601026" y="173388"/>
            <a:ext cx="652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i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クイックスタートガイド</a:t>
            </a:r>
            <a:endParaRPr kumimoji="1" lang="en-US" altLang="ja-JP" sz="4800" i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DC35E7A-DF7E-A599-5285-E9A4513F424C}"/>
              </a:ext>
            </a:extLst>
          </p:cNvPr>
          <p:cNvSpPr txBox="1"/>
          <p:nvPr/>
        </p:nvSpPr>
        <p:spPr>
          <a:xfrm>
            <a:off x="2101069" y="2691188"/>
            <a:ext cx="127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アンソバー！</a:t>
            </a:r>
            <a:endParaRPr lang="en-US" altLang="ja-JP" sz="1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PRO</a:t>
            </a:r>
            <a:endParaRPr lang="ja-JP" altLang="ja-JP" sz="1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83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4090</TotalTime>
  <Words>780</Words>
  <Application>Microsoft Office PowerPoint</Application>
  <PresentationFormat>ユーザー設定</PresentationFormat>
  <Paragraphs>107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9" baseType="lpstr">
      <vt:lpstr>BIZ UDPゴシック</vt:lpstr>
      <vt:lpstr>メイリオ</vt:lpstr>
      <vt:lpstr>游ゴシック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黒崎恵介</dc:creator>
  <cp:lastModifiedBy>小寺隆明</cp:lastModifiedBy>
  <cp:revision>19</cp:revision>
  <dcterms:created xsi:type="dcterms:W3CDTF">2025-06-11T07:57:11Z</dcterms:created>
  <dcterms:modified xsi:type="dcterms:W3CDTF">2026-03-13T07:33:30Z</dcterms:modified>
</cp:coreProperties>
</file>